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4"/>
  </p:sldMasterIdLst>
  <p:sldIdLst>
    <p:sldId id="256" r:id="rId5"/>
    <p:sldId id="257" r:id="rId6"/>
    <p:sldId id="258" r:id="rId7"/>
    <p:sldId id="266" r:id="rId8"/>
    <p:sldId id="262" r:id="rId9"/>
    <p:sldId id="271" r:id="rId10"/>
    <p:sldId id="260" r:id="rId11"/>
    <p:sldId id="264" r:id="rId12"/>
    <p:sldId id="268" r:id="rId13"/>
    <p:sldId id="273" r:id="rId14"/>
    <p:sldId id="274" r:id="rId15"/>
    <p:sldId id="275" r:id="rId16"/>
    <p:sldId id="276" r:id="rId17"/>
    <p:sldId id="277" r:id="rId18"/>
    <p:sldId id="272" r:id="rId19"/>
    <p:sldId id="270" r:id="rId20"/>
  </p:sldIdLst>
  <p:sldSz cx="18288000" cy="10287000"/>
  <p:notesSz cx="6858000" cy="9144000"/>
  <p:embeddedFontLst>
    <p:embeddedFont>
      <p:font typeface="Cabin Sketch" panose="020B0604020202020204" charset="0"/>
      <p:regular r:id="rId21"/>
    </p:embeddedFont>
    <p:embeddedFont>
      <p:font typeface="Caveat Brush" pitchFamily="2" charset="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F4B9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CD474FF-EC16-7E84-54A7-4AB24C4E0C95}" v="71" dt="2025-04-22T19:44:07.52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3" d="100"/>
          <a:sy n="73" d="100"/>
        </p:scale>
        <p:origin x="594" y="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font" Target="fonts/font1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2.fntdata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ull, Kinlee" userId="S::kgn6088@utulsa.edu::f747c2f3-254a-4d61-83e3-bc00ccf9dc62" providerId="AD" clId="Web-{8CD474FF-EC16-7E84-54A7-4AB24C4E0C95}"/>
    <pc:docChg chg="modSld">
      <pc:chgData name="Null, Kinlee" userId="S::kgn6088@utulsa.edu::f747c2f3-254a-4d61-83e3-bc00ccf9dc62" providerId="AD" clId="Web-{8CD474FF-EC16-7E84-54A7-4AB24C4E0C95}" dt="2025-04-22T19:44:07.520" v="41" actId="20577"/>
      <pc:docMkLst>
        <pc:docMk/>
      </pc:docMkLst>
      <pc:sldChg chg="modSp">
        <pc:chgData name="Null, Kinlee" userId="S::kgn6088@utulsa.edu::f747c2f3-254a-4d61-83e3-bc00ccf9dc62" providerId="AD" clId="Web-{8CD474FF-EC16-7E84-54A7-4AB24C4E0C95}" dt="2025-04-22T19:44:07.520" v="41" actId="20577"/>
        <pc:sldMkLst>
          <pc:docMk/>
          <pc:sldMk cId="0" sldId="260"/>
        </pc:sldMkLst>
        <pc:spChg chg="mod">
          <ac:chgData name="Null, Kinlee" userId="S::kgn6088@utulsa.edu::f747c2f3-254a-4d61-83e3-bc00ccf9dc62" providerId="AD" clId="Web-{8CD474FF-EC16-7E84-54A7-4AB24C4E0C95}" dt="2025-04-22T19:44:07.520" v="41" actId="20577"/>
          <ac:spMkLst>
            <pc:docMk/>
            <pc:sldMk cId="0" sldId="260"/>
            <ac:spMk id="7" creationId="{00000000-0000-0000-0000-000000000000}"/>
          </ac:spMkLst>
        </pc:spChg>
      </pc:sldChg>
      <pc:sldChg chg="addSp delSp modSp">
        <pc:chgData name="Null, Kinlee" userId="S::kgn6088@utulsa.edu::f747c2f3-254a-4d61-83e3-bc00ccf9dc62" providerId="AD" clId="Web-{8CD474FF-EC16-7E84-54A7-4AB24C4E0C95}" dt="2025-04-22T19:42:55.411" v="38" actId="1076"/>
        <pc:sldMkLst>
          <pc:docMk/>
          <pc:sldMk cId="0" sldId="262"/>
        </pc:sldMkLst>
        <pc:spChg chg="del">
          <ac:chgData name="Null, Kinlee" userId="S::kgn6088@utulsa.edu::f747c2f3-254a-4d61-83e3-bc00ccf9dc62" providerId="AD" clId="Web-{8CD474FF-EC16-7E84-54A7-4AB24C4E0C95}" dt="2025-04-22T19:40:52.224" v="0"/>
          <ac:spMkLst>
            <pc:docMk/>
            <pc:sldMk cId="0" sldId="262"/>
            <ac:spMk id="3" creationId="{00000000-0000-0000-0000-000000000000}"/>
          </ac:spMkLst>
        </pc:spChg>
        <pc:spChg chg="add mod">
          <ac:chgData name="Null, Kinlee" userId="S::kgn6088@utulsa.edu::f747c2f3-254a-4d61-83e3-bc00ccf9dc62" providerId="AD" clId="Web-{8CD474FF-EC16-7E84-54A7-4AB24C4E0C95}" dt="2025-04-22T19:42:55.411" v="38" actId="1076"/>
          <ac:spMkLst>
            <pc:docMk/>
            <pc:sldMk cId="0" sldId="262"/>
            <ac:spMk id="8" creationId="{5C162F30-311F-DB2E-2066-787C9E624873}"/>
          </ac:spMkLst>
        </pc:spChg>
        <pc:picChg chg="add mod">
          <ac:chgData name="Null, Kinlee" userId="S::kgn6088@utulsa.edu::f747c2f3-254a-4d61-83e3-bc00ccf9dc62" providerId="AD" clId="Web-{8CD474FF-EC16-7E84-54A7-4AB24C4E0C95}" dt="2025-04-22T19:42:46.771" v="37" actId="1076"/>
          <ac:picMkLst>
            <pc:docMk/>
            <pc:sldMk cId="0" sldId="262"/>
            <ac:picMk id="7" creationId="{B45A52C3-E1C3-19DA-5C11-0E08DA813815}"/>
          </ac:picMkLst>
        </pc:picChg>
      </pc:sldChg>
    </pc:docChg>
  </pc:docChgLst>
  <pc:docChgLst>
    <pc:chgData name="Chinsethagid, Kailey" userId="S::kac5284@utulsa.edu::6610408e-abcb-43ce-a9b1-fa06ab512d22" providerId="AD" clId="Web-{F0A62A8E-0EB3-9297-F30D-5791BFF6757F}"/>
    <pc:docChg chg="addSld delSld modSld">
      <pc:chgData name="Chinsethagid, Kailey" userId="S::kac5284@utulsa.edu::6610408e-abcb-43ce-a9b1-fa06ab512d22" providerId="AD" clId="Web-{F0A62A8E-0EB3-9297-F30D-5791BFF6757F}" dt="2025-04-06T21:27:32.556" v="850" actId="20577"/>
      <pc:docMkLst>
        <pc:docMk/>
      </pc:docMkLst>
      <pc:sldChg chg="addSp modSp">
        <pc:chgData name="Chinsethagid, Kailey" userId="S::kac5284@utulsa.edu::6610408e-abcb-43ce-a9b1-fa06ab512d22" providerId="AD" clId="Web-{F0A62A8E-0EB3-9297-F30D-5791BFF6757F}" dt="2025-04-06T20:42:47.216" v="291" actId="20577"/>
        <pc:sldMkLst>
          <pc:docMk/>
          <pc:sldMk cId="0" sldId="260"/>
        </pc:sldMkLst>
        <pc:spChg chg="mod">
          <ac:chgData name="Chinsethagid, Kailey" userId="S::kac5284@utulsa.edu::6610408e-abcb-43ce-a9b1-fa06ab512d22" providerId="AD" clId="Web-{F0A62A8E-0EB3-9297-F30D-5791BFF6757F}" dt="2025-04-06T20:31:16.787" v="151" actId="20577"/>
          <ac:spMkLst>
            <pc:docMk/>
            <pc:sldMk cId="0" sldId="260"/>
            <ac:spMk id="4" creationId="{00000000-0000-0000-0000-000000000000}"/>
          </ac:spMkLst>
        </pc:spChg>
        <pc:spChg chg="mod">
          <ac:chgData name="Chinsethagid, Kailey" userId="S::kac5284@utulsa.edu::6610408e-abcb-43ce-a9b1-fa06ab512d22" providerId="AD" clId="Web-{F0A62A8E-0EB3-9297-F30D-5791BFF6757F}" dt="2025-04-06T20:38:30.567" v="268" actId="1076"/>
          <ac:spMkLst>
            <pc:docMk/>
            <pc:sldMk cId="0" sldId="260"/>
            <ac:spMk id="5" creationId="{00000000-0000-0000-0000-000000000000}"/>
          </ac:spMkLst>
        </pc:spChg>
        <pc:spChg chg="mod">
          <ac:chgData name="Chinsethagid, Kailey" userId="S::kac5284@utulsa.edu::6610408e-abcb-43ce-a9b1-fa06ab512d22" providerId="AD" clId="Web-{F0A62A8E-0EB3-9297-F30D-5791BFF6757F}" dt="2025-04-06T20:31:28.975" v="156" actId="20577"/>
          <ac:spMkLst>
            <pc:docMk/>
            <pc:sldMk cId="0" sldId="260"/>
            <ac:spMk id="6" creationId="{00000000-0000-0000-0000-000000000000}"/>
          </ac:spMkLst>
        </pc:spChg>
        <pc:spChg chg="mod">
          <ac:chgData name="Chinsethagid, Kailey" userId="S::kac5284@utulsa.edu::6610408e-abcb-43ce-a9b1-fa06ab512d22" providerId="AD" clId="Web-{F0A62A8E-0EB3-9297-F30D-5791BFF6757F}" dt="2025-04-06T20:38:27.473" v="267" actId="1076"/>
          <ac:spMkLst>
            <pc:docMk/>
            <pc:sldMk cId="0" sldId="260"/>
            <ac:spMk id="7" creationId="{00000000-0000-0000-0000-000000000000}"/>
          </ac:spMkLst>
        </pc:spChg>
        <pc:spChg chg="mod">
          <ac:chgData name="Chinsethagid, Kailey" userId="S::kac5284@utulsa.edu::6610408e-abcb-43ce-a9b1-fa06ab512d22" providerId="AD" clId="Web-{F0A62A8E-0EB3-9297-F30D-5791BFF6757F}" dt="2025-04-06T20:31:39.819" v="163" actId="20577"/>
          <ac:spMkLst>
            <pc:docMk/>
            <pc:sldMk cId="0" sldId="260"/>
            <ac:spMk id="8" creationId="{00000000-0000-0000-0000-000000000000}"/>
          </ac:spMkLst>
        </pc:spChg>
        <pc:spChg chg="mod">
          <ac:chgData name="Chinsethagid, Kailey" userId="S::kac5284@utulsa.edu::6610408e-abcb-43ce-a9b1-fa06ab512d22" providerId="AD" clId="Web-{F0A62A8E-0EB3-9297-F30D-5791BFF6757F}" dt="2025-04-06T20:38:22.426" v="266" actId="1076"/>
          <ac:spMkLst>
            <pc:docMk/>
            <pc:sldMk cId="0" sldId="260"/>
            <ac:spMk id="9" creationId="{00000000-0000-0000-0000-000000000000}"/>
          </ac:spMkLst>
        </pc:spChg>
        <pc:spChg chg="add mod">
          <ac:chgData name="Chinsethagid, Kailey" userId="S::kac5284@utulsa.edu::6610408e-abcb-43ce-a9b1-fa06ab512d22" providerId="AD" clId="Web-{F0A62A8E-0EB3-9297-F30D-5791BFF6757F}" dt="2025-04-06T20:42:47.216" v="291" actId="20577"/>
          <ac:spMkLst>
            <pc:docMk/>
            <pc:sldMk cId="0" sldId="260"/>
            <ac:spMk id="13" creationId="{CB617116-62F5-87F4-32F6-E2E515B1705B}"/>
          </ac:spMkLst>
        </pc:spChg>
      </pc:sldChg>
      <pc:sldChg chg="delSp modSp">
        <pc:chgData name="Chinsethagid, Kailey" userId="S::kac5284@utulsa.edu::6610408e-abcb-43ce-a9b1-fa06ab512d22" providerId="AD" clId="Web-{F0A62A8E-0EB3-9297-F30D-5791BFF6757F}" dt="2025-04-06T20:21:37.471" v="76" actId="20577"/>
        <pc:sldMkLst>
          <pc:docMk/>
          <pc:sldMk cId="0" sldId="262"/>
        </pc:sldMkLst>
        <pc:spChg chg="mod">
          <ac:chgData name="Chinsethagid, Kailey" userId="S::kac5284@utulsa.edu::6610408e-abcb-43ce-a9b1-fa06ab512d22" providerId="AD" clId="Web-{F0A62A8E-0EB3-9297-F30D-5791BFF6757F}" dt="2025-04-06T20:18:42.309" v="44" actId="1076"/>
          <ac:spMkLst>
            <pc:docMk/>
            <pc:sldMk cId="0" sldId="262"/>
            <ac:spMk id="4" creationId="{00000000-0000-0000-0000-000000000000}"/>
          </ac:spMkLst>
        </pc:spChg>
        <pc:spChg chg="mod">
          <ac:chgData name="Chinsethagid, Kailey" userId="S::kac5284@utulsa.edu::6610408e-abcb-43ce-a9b1-fa06ab512d22" providerId="AD" clId="Web-{F0A62A8E-0EB3-9297-F30D-5791BFF6757F}" dt="2025-04-06T20:21:37.471" v="76" actId="20577"/>
          <ac:spMkLst>
            <pc:docMk/>
            <pc:sldMk cId="0" sldId="262"/>
            <ac:spMk id="5" creationId="{00000000-0000-0000-0000-000000000000}"/>
          </ac:spMkLst>
        </pc:spChg>
        <pc:spChg chg="mod">
          <ac:chgData name="Chinsethagid, Kailey" userId="S::kac5284@utulsa.edu::6610408e-abcb-43ce-a9b1-fa06ab512d22" providerId="AD" clId="Web-{F0A62A8E-0EB3-9297-F30D-5791BFF6757F}" dt="2025-04-06T20:18:37.544" v="43" actId="1076"/>
          <ac:spMkLst>
            <pc:docMk/>
            <pc:sldMk cId="0" sldId="262"/>
            <ac:spMk id="6" creationId="{00000000-0000-0000-0000-000000000000}"/>
          </ac:spMkLst>
        </pc:spChg>
        <pc:spChg chg="del mod">
          <ac:chgData name="Chinsethagid, Kailey" userId="S::kac5284@utulsa.edu::6610408e-abcb-43ce-a9b1-fa06ab512d22" providerId="AD" clId="Web-{F0A62A8E-0EB3-9297-F30D-5791BFF6757F}" dt="2025-04-06T20:20:23.578" v="47"/>
          <ac:spMkLst>
            <pc:docMk/>
            <pc:sldMk cId="0" sldId="262"/>
            <ac:spMk id="7" creationId="{00000000-0000-0000-0000-000000000000}"/>
          </ac:spMkLst>
        </pc:spChg>
        <pc:spChg chg="del">
          <ac:chgData name="Chinsethagid, Kailey" userId="S::kac5284@utulsa.edu::6610408e-abcb-43ce-a9b1-fa06ab512d22" providerId="AD" clId="Web-{F0A62A8E-0EB3-9297-F30D-5791BFF6757F}" dt="2025-04-06T20:20:14.297" v="46"/>
          <ac:spMkLst>
            <pc:docMk/>
            <pc:sldMk cId="0" sldId="262"/>
            <ac:spMk id="8" creationId="{00000000-0000-0000-0000-000000000000}"/>
          </ac:spMkLst>
        </pc:spChg>
        <pc:spChg chg="del">
          <ac:chgData name="Chinsethagid, Kailey" userId="S::kac5284@utulsa.edu::6610408e-abcb-43ce-a9b1-fa06ab512d22" providerId="AD" clId="Web-{F0A62A8E-0EB3-9297-F30D-5791BFF6757F}" dt="2025-04-06T20:20:26.125" v="48"/>
          <ac:spMkLst>
            <pc:docMk/>
            <pc:sldMk cId="0" sldId="262"/>
            <ac:spMk id="9" creationId="{00000000-0000-0000-0000-000000000000}"/>
          </ac:spMkLst>
        </pc:spChg>
        <pc:spChg chg="del">
          <ac:chgData name="Chinsethagid, Kailey" userId="S::kac5284@utulsa.edu::6610408e-abcb-43ce-a9b1-fa06ab512d22" providerId="AD" clId="Web-{F0A62A8E-0EB3-9297-F30D-5791BFF6757F}" dt="2025-04-06T20:20:28.547" v="49"/>
          <ac:spMkLst>
            <pc:docMk/>
            <pc:sldMk cId="0" sldId="262"/>
            <ac:spMk id="10" creationId="{00000000-0000-0000-0000-000000000000}"/>
          </ac:spMkLst>
        </pc:spChg>
      </pc:sldChg>
      <pc:sldChg chg="modSp">
        <pc:chgData name="Chinsethagid, Kailey" userId="S::kac5284@utulsa.edu::6610408e-abcb-43ce-a9b1-fa06ab512d22" providerId="AD" clId="Web-{F0A62A8E-0EB3-9297-F30D-5791BFF6757F}" dt="2025-04-06T20:48:43.259" v="392" actId="20577"/>
        <pc:sldMkLst>
          <pc:docMk/>
          <pc:sldMk cId="0" sldId="264"/>
        </pc:sldMkLst>
        <pc:spChg chg="mod">
          <ac:chgData name="Chinsethagid, Kailey" userId="S::kac5284@utulsa.edu::6610408e-abcb-43ce-a9b1-fa06ab512d22" providerId="AD" clId="Web-{F0A62A8E-0EB3-9297-F30D-5791BFF6757F}" dt="2025-04-06T20:45:54.457" v="300" actId="14100"/>
          <ac:spMkLst>
            <pc:docMk/>
            <pc:sldMk cId="0" sldId="264"/>
            <ac:spMk id="6" creationId="{00000000-0000-0000-0000-000000000000}"/>
          </ac:spMkLst>
        </pc:spChg>
        <pc:spChg chg="mod">
          <ac:chgData name="Chinsethagid, Kailey" userId="S::kac5284@utulsa.edu::6610408e-abcb-43ce-a9b1-fa06ab512d22" providerId="AD" clId="Web-{F0A62A8E-0EB3-9297-F30D-5791BFF6757F}" dt="2025-04-06T20:46:22.552" v="311" actId="14100"/>
          <ac:spMkLst>
            <pc:docMk/>
            <pc:sldMk cId="0" sldId="264"/>
            <ac:spMk id="7" creationId="{00000000-0000-0000-0000-000000000000}"/>
          </ac:spMkLst>
        </pc:spChg>
        <pc:spChg chg="mod">
          <ac:chgData name="Chinsethagid, Kailey" userId="S::kac5284@utulsa.edu::6610408e-abcb-43ce-a9b1-fa06ab512d22" providerId="AD" clId="Web-{F0A62A8E-0EB3-9297-F30D-5791BFF6757F}" dt="2025-04-06T20:46:33.286" v="323" actId="14100"/>
          <ac:spMkLst>
            <pc:docMk/>
            <pc:sldMk cId="0" sldId="264"/>
            <ac:spMk id="8" creationId="{00000000-0000-0000-0000-000000000000}"/>
          </ac:spMkLst>
        </pc:spChg>
        <pc:spChg chg="mod">
          <ac:chgData name="Chinsethagid, Kailey" userId="S::kac5284@utulsa.edu::6610408e-abcb-43ce-a9b1-fa06ab512d22" providerId="AD" clId="Web-{F0A62A8E-0EB3-9297-F30D-5791BFF6757F}" dt="2025-04-06T20:46:43.740" v="333" actId="14100"/>
          <ac:spMkLst>
            <pc:docMk/>
            <pc:sldMk cId="0" sldId="264"/>
            <ac:spMk id="9" creationId="{00000000-0000-0000-0000-000000000000}"/>
          </ac:spMkLst>
        </pc:spChg>
        <pc:spChg chg="mod">
          <ac:chgData name="Chinsethagid, Kailey" userId="S::kac5284@utulsa.edu::6610408e-abcb-43ce-a9b1-fa06ab512d22" providerId="AD" clId="Web-{F0A62A8E-0EB3-9297-F30D-5791BFF6757F}" dt="2025-04-06T20:48:43.259" v="392" actId="20577"/>
          <ac:spMkLst>
            <pc:docMk/>
            <pc:sldMk cId="0" sldId="264"/>
            <ac:spMk id="10" creationId="{00000000-0000-0000-0000-000000000000}"/>
          </ac:spMkLst>
        </pc:spChg>
        <pc:spChg chg="mod">
          <ac:chgData name="Chinsethagid, Kailey" userId="S::kac5284@utulsa.edu::6610408e-abcb-43ce-a9b1-fa06ab512d22" providerId="AD" clId="Web-{F0A62A8E-0EB3-9297-F30D-5791BFF6757F}" dt="2025-04-06T20:48:38.915" v="390" actId="20577"/>
          <ac:spMkLst>
            <pc:docMk/>
            <pc:sldMk cId="0" sldId="264"/>
            <ac:spMk id="11" creationId="{00000000-0000-0000-0000-000000000000}"/>
          </ac:spMkLst>
        </pc:spChg>
        <pc:spChg chg="mod">
          <ac:chgData name="Chinsethagid, Kailey" userId="S::kac5284@utulsa.edu::6610408e-abcb-43ce-a9b1-fa06ab512d22" providerId="AD" clId="Web-{F0A62A8E-0EB3-9297-F30D-5791BFF6757F}" dt="2025-04-06T20:48:35.103" v="388" actId="14100"/>
          <ac:spMkLst>
            <pc:docMk/>
            <pc:sldMk cId="0" sldId="264"/>
            <ac:spMk id="12" creationId="{00000000-0000-0000-0000-000000000000}"/>
          </ac:spMkLst>
        </pc:spChg>
        <pc:spChg chg="mod">
          <ac:chgData name="Chinsethagid, Kailey" userId="S::kac5284@utulsa.edu::6610408e-abcb-43ce-a9b1-fa06ab512d22" providerId="AD" clId="Web-{F0A62A8E-0EB3-9297-F30D-5791BFF6757F}" dt="2025-04-06T20:48:32.993" v="385" actId="20577"/>
          <ac:spMkLst>
            <pc:docMk/>
            <pc:sldMk cId="0" sldId="264"/>
            <ac:spMk id="13" creationId="{00000000-0000-0000-0000-000000000000}"/>
          </ac:spMkLst>
        </pc:spChg>
      </pc:sldChg>
      <pc:sldChg chg="del">
        <pc:chgData name="Chinsethagid, Kailey" userId="S::kac5284@utulsa.edu::6610408e-abcb-43ce-a9b1-fa06ab512d22" providerId="AD" clId="Web-{F0A62A8E-0EB3-9297-F30D-5791BFF6757F}" dt="2025-04-06T21:16:40.659" v="580"/>
        <pc:sldMkLst>
          <pc:docMk/>
          <pc:sldMk cId="0" sldId="265"/>
        </pc:sldMkLst>
      </pc:sldChg>
      <pc:sldChg chg="addSp delSp modSp">
        <pc:chgData name="Chinsethagid, Kailey" userId="S::kac5284@utulsa.edu::6610408e-abcb-43ce-a9b1-fa06ab512d22" providerId="AD" clId="Web-{F0A62A8E-0EB3-9297-F30D-5791BFF6757F}" dt="2025-04-06T21:27:32.556" v="850" actId="20577"/>
        <pc:sldMkLst>
          <pc:docMk/>
          <pc:sldMk cId="0" sldId="268"/>
        </pc:sldMkLst>
        <pc:spChg chg="mod">
          <ac:chgData name="Chinsethagid, Kailey" userId="S::kac5284@utulsa.edu::6610408e-abcb-43ce-a9b1-fa06ab512d22" providerId="AD" clId="Web-{F0A62A8E-0EB3-9297-F30D-5791BFF6757F}" dt="2025-04-06T20:55:57.884" v="424" actId="1076"/>
          <ac:spMkLst>
            <pc:docMk/>
            <pc:sldMk cId="0" sldId="268"/>
            <ac:spMk id="5" creationId="{00000000-0000-0000-0000-000000000000}"/>
          </ac:spMkLst>
        </pc:spChg>
        <pc:spChg chg="mod">
          <ac:chgData name="Chinsethagid, Kailey" userId="S::kac5284@utulsa.edu::6610408e-abcb-43ce-a9b1-fa06ab512d22" providerId="AD" clId="Web-{F0A62A8E-0EB3-9297-F30D-5791BFF6757F}" dt="2025-04-06T21:27:32.556" v="850" actId="20577"/>
          <ac:spMkLst>
            <pc:docMk/>
            <pc:sldMk cId="0" sldId="268"/>
            <ac:spMk id="6" creationId="{00000000-0000-0000-0000-000000000000}"/>
          </ac:spMkLst>
        </pc:spChg>
        <pc:grpChg chg="del">
          <ac:chgData name="Chinsethagid, Kailey" userId="S::kac5284@utulsa.edu::6610408e-abcb-43ce-a9b1-fa06ab512d22" providerId="AD" clId="Web-{F0A62A8E-0EB3-9297-F30D-5791BFF6757F}" dt="2025-04-06T20:57:35.575" v="425"/>
          <ac:grpSpMkLst>
            <pc:docMk/>
            <pc:sldMk cId="0" sldId="268"/>
            <ac:grpSpMk id="3" creationId="{00000000-0000-0000-0000-000000000000}"/>
          </ac:grpSpMkLst>
        </pc:grpChg>
        <pc:picChg chg="add mod modCrop">
          <ac:chgData name="Chinsethagid, Kailey" userId="S::kac5284@utulsa.edu::6610408e-abcb-43ce-a9b1-fa06ab512d22" providerId="AD" clId="Web-{F0A62A8E-0EB3-9297-F30D-5791BFF6757F}" dt="2025-04-06T20:58:17.623" v="432" actId="1076"/>
          <ac:picMkLst>
            <pc:docMk/>
            <pc:sldMk cId="0" sldId="268"/>
            <ac:picMk id="7" creationId="{CFD94593-ADA4-3D0E-CA7D-1D78F3751581}"/>
          </ac:picMkLst>
        </pc:picChg>
      </pc:sldChg>
      <pc:sldChg chg="delSp modSp add replId">
        <pc:chgData name="Chinsethagid, Kailey" userId="S::kac5284@utulsa.edu::6610408e-abcb-43ce-a9b1-fa06ab512d22" providerId="AD" clId="Web-{F0A62A8E-0EB3-9297-F30D-5791BFF6757F}" dt="2025-04-06T20:24:00.570" v="145" actId="14100"/>
        <pc:sldMkLst>
          <pc:docMk/>
          <pc:sldMk cId="857801493" sldId="271"/>
        </pc:sldMkLst>
        <pc:spChg chg="mod">
          <ac:chgData name="Chinsethagid, Kailey" userId="S::kac5284@utulsa.edu::6610408e-abcb-43ce-a9b1-fa06ab512d22" providerId="AD" clId="Web-{F0A62A8E-0EB3-9297-F30D-5791BFF6757F}" dt="2025-04-06T20:23:26.147" v="96" actId="20577"/>
          <ac:spMkLst>
            <pc:docMk/>
            <pc:sldMk cId="857801493" sldId="271"/>
            <ac:spMk id="5" creationId="{2231D766-9A9E-CDD1-8DA3-8D382E56FBC7}"/>
          </ac:spMkLst>
        </pc:spChg>
        <pc:spChg chg="mod">
          <ac:chgData name="Chinsethagid, Kailey" userId="S::kac5284@utulsa.edu::6610408e-abcb-43ce-a9b1-fa06ab512d22" providerId="AD" clId="Web-{F0A62A8E-0EB3-9297-F30D-5791BFF6757F}" dt="2025-04-06T20:21:48.909" v="78" actId="20577"/>
          <ac:spMkLst>
            <pc:docMk/>
            <pc:sldMk cId="857801493" sldId="271"/>
            <ac:spMk id="6" creationId="{8BFCEB6A-6D4E-D351-44C2-6189A359E887}"/>
          </ac:spMkLst>
        </pc:spChg>
        <pc:spChg chg="del">
          <ac:chgData name="Chinsethagid, Kailey" userId="S::kac5284@utulsa.edu::6610408e-abcb-43ce-a9b1-fa06ab512d22" providerId="AD" clId="Web-{F0A62A8E-0EB3-9297-F30D-5791BFF6757F}" dt="2025-04-06T20:22:53.146" v="89"/>
          <ac:spMkLst>
            <pc:docMk/>
            <pc:sldMk cId="857801493" sldId="271"/>
            <ac:spMk id="7" creationId="{C7672754-0CF5-35F8-2E64-98352392AFD6}"/>
          </ac:spMkLst>
        </pc:spChg>
        <pc:spChg chg="del">
          <ac:chgData name="Chinsethagid, Kailey" userId="S::kac5284@utulsa.edu::6610408e-abcb-43ce-a9b1-fa06ab512d22" providerId="AD" clId="Web-{F0A62A8E-0EB3-9297-F30D-5791BFF6757F}" dt="2025-04-06T20:22:49.599" v="88"/>
          <ac:spMkLst>
            <pc:docMk/>
            <pc:sldMk cId="857801493" sldId="271"/>
            <ac:spMk id="8" creationId="{E8FA0864-722A-4412-A055-72758CD35844}"/>
          </ac:spMkLst>
        </pc:spChg>
        <pc:spChg chg="mod">
          <ac:chgData name="Chinsethagid, Kailey" userId="S::kac5284@utulsa.edu::6610408e-abcb-43ce-a9b1-fa06ab512d22" providerId="AD" clId="Web-{F0A62A8E-0EB3-9297-F30D-5791BFF6757F}" dt="2025-04-06T20:24:00.570" v="145" actId="14100"/>
          <ac:spMkLst>
            <pc:docMk/>
            <pc:sldMk cId="857801493" sldId="271"/>
            <ac:spMk id="9" creationId="{5C16DF1A-96FF-FDA1-23CD-53FC0DE05A22}"/>
          </ac:spMkLst>
        </pc:spChg>
      </pc:sldChg>
      <pc:sldChg chg="add del replId">
        <pc:chgData name="Chinsethagid, Kailey" userId="S::kac5284@utulsa.edu::6610408e-abcb-43ce-a9b1-fa06ab512d22" providerId="AD" clId="Web-{F0A62A8E-0EB3-9297-F30D-5791BFF6757F}" dt="2025-04-06T20:18:27.324" v="33"/>
        <pc:sldMkLst>
          <pc:docMk/>
          <pc:sldMk cId="3844072578" sldId="271"/>
        </pc:sldMkLst>
      </pc:sldChg>
      <pc:sldChg chg="addSp delSp modSp new">
        <pc:chgData name="Chinsethagid, Kailey" userId="S::kac5284@utulsa.edu::6610408e-abcb-43ce-a9b1-fa06ab512d22" providerId="AD" clId="Web-{F0A62A8E-0EB3-9297-F30D-5791BFF6757F}" dt="2025-04-06T21:15:14.188" v="579" actId="20577"/>
        <pc:sldMkLst>
          <pc:docMk/>
          <pc:sldMk cId="3533662787" sldId="272"/>
        </pc:sldMkLst>
        <pc:spChg chg="add">
          <ac:chgData name="Chinsethagid, Kailey" userId="S::kac5284@utulsa.edu::6610408e-abcb-43ce-a9b1-fa06ab512d22" providerId="AD" clId="Web-{F0A62A8E-0EB3-9297-F30D-5791BFF6757F}" dt="2025-04-06T21:05:15.277" v="434"/>
          <ac:spMkLst>
            <pc:docMk/>
            <pc:sldMk cId="3533662787" sldId="272"/>
            <ac:spMk id="2" creationId="{CCA2D42A-7014-379A-65CA-55233746BB3E}"/>
          </ac:spMkLst>
        </pc:spChg>
        <pc:spChg chg="add">
          <ac:chgData name="Chinsethagid, Kailey" userId="S::kac5284@utulsa.edu::6610408e-abcb-43ce-a9b1-fa06ab512d22" providerId="AD" clId="Web-{F0A62A8E-0EB3-9297-F30D-5791BFF6757F}" dt="2025-04-06T21:05:15.277" v="434"/>
          <ac:spMkLst>
            <pc:docMk/>
            <pc:sldMk cId="3533662787" sldId="272"/>
            <ac:spMk id="3" creationId="{3722EB20-D24C-1240-6366-7E14755C4883}"/>
          </ac:spMkLst>
        </pc:spChg>
        <pc:spChg chg="add mod">
          <ac:chgData name="Chinsethagid, Kailey" userId="S::kac5284@utulsa.edu::6610408e-abcb-43ce-a9b1-fa06ab512d22" providerId="AD" clId="Web-{F0A62A8E-0EB3-9297-F30D-5791BFF6757F}" dt="2025-04-06T21:05:21.481" v="443" actId="20577"/>
          <ac:spMkLst>
            <pc:docMk/>
            <pc:sldMk cId="3533662787" sldId="272"/>
            <ac:spMk id="4" creationId="{B0582712-7054-43C8-02DF-2E825AA9E515}"/>
          </ac:spMkLst>
        </pc:spChg>
        <pc:spChg chg="add del mod">
          <ac:chgData name="Chinsethagid, Kailey" userId="S::kac5284@utulsa.edu::6610408e-abcb-43ce-a9b1-fa06ab512d22" providerId="AD" clId="Web-{F0A62A8E-0EB3-9297-F30D-5791BFF6757F}" dt="2025-04-06T21:13:44.091" v="491"/>
          <ac:spMkLst>
            <pc:docMk/>
            <pc:sldMk cId="3533662787" sldId="272"/>
            <ac:spMk id="5" creationId="{AFF28898-01D5-D317-D075-D6373D4639E8}"/>
          </ac:spMkLst>
        </pc:spChg>
        <pc:spChg chg="add">
          <ac:chgData name="Chinsethagid, Kailey" userId="S::kac5284@utulsa.edu::6610408e-abcb-43ce-a9b1-fa06ab512d22" providerId="AD" clId="Web-{F0A62A8E-0EB3-9297-F30D-5791BFF6757F}" dt="2025-04-06T21:05:15.277" v="434"/>
          <ac:spMkLst>
            <pc:docMk/>
            <pc:sldMk cId="3533662787" sldId="272"/>
            <ac:spMk id="6" creationId="{91B57392-57CE-99E6-6F81-14E768ACBC82}"/>
          </ac:spMkLst>
        </pc:spChg>
        <pc:spChg chg="add mod">
          <ac:chgData name="Chinsethagid, Kailey" userId="S::kac5284@utulsa.edu::6610408e-abcb-43ce-a9b1-fa06ab512d22" providerId="AD" clId="Web-{F0A62A8E-0EB3-9297-F30D-5791BFF6757F}" dt="2025-04-06T21:14:50.468" v="555" actId="14100"/>
          <ac:spMkLst>
            <pc:docMk/>
            <pc:sldMk cId="3533662787" sldId="272"/>
            <ac:spMk id="7" creationId="{3B340124-671A-C67A-6EA4-EFA4073DF40E}"/>
          </ac:spMkLst>
        </pc:spChg>
        <pc:spChg chg="add">
          <ac:chgData name="Chinsethagid, Kailey" userId="S::kac5284@utulsa.edu::6610408e-abcb-43ce-a9b1-fa06ab512d22" providerId="AD" clId="Web-{F0A62A8E-0EB3-9297-F30D-5791BFF6757F}" dt="2025-04-06T21:05:15.277" v="434"/>
          <ac:spMkLst>
            <pc:docMk/>
            <pc:sldMk cId="3533662787" sldId="272"/>
            <ac:spMk id="8" creationId="{318C6190-84FB-BCCC-9230-D1B5C8165C57}"/>
          </ac:spMkLst>
        </pc:spChg>
        <pc:spChg chg="add mod">
          <ac:chgData name="Chinsethagid, Kailey" userId="S::kac5284@utulsa.edu::6610408e-abcb-43ce-a9b1-fa06ab512d22" providerId="AD" clId="Web-{F0A62A8E-0EB3-9297-F30D-5791BFF6757F}" dt="2025-04-06T21:15:14.188" v="579" actId="20577"/>
          <ac:spMkLst>
            <pc:docMk/>
            <pc:sldMk cId="3533662787" sldId="272"/>
            <ac:spMk id="9" creationId="{D05D31AE-40F5-04B7-904D-D4DA2F0949D8}"/>
          </ac:spMkLst>
        </pc:spChg>
        <pc:spChg chg="add">
          <ac:chgData name="Chinsethagid, Kailey" userId="S::kac5284@utulsa.edu::6610408e-abcb-43ce-a9b1-fa06ab512d22" providerId="AD" clId="Web-{F0A62A8E-0EB3-9297-F30D-5791BFF6757F}" dt="2025-04-06T21:05:15.277" v="434"/>
          <ac:spMkLst>
            <pc:docMk/>
            <pc:sldMk cId="3533662787" sldId="272"/>
            <ac:spMk id="10" creationId="{77B3F2CC-4AAC-5635-585A-BDDF8F6A37DF}"/>
          </ac:spMkLst>
        </pc:spChg>
        <pc:spChg chg="add mod">
          <ac:chgData name="Chinsethagid, Kailey" userId="S::kac5284@utulsa.edu::6610408e-abcb-43ce-a9b1-fa06ab512d22" providerId="AD" clId="Web-{F0A62A8E-0EB3-9297-F30D-5791BFF6757F}" dt="2025-04-06T21:14:21.655" v="527" actId="20577"/>
          <ac:spMkLst>
            <pc:docMk/>
            <pc:sldMk cId="3533662787" sldId="272"/>
            <ac:spMk id="11" creationId="{2F2058B1-41DA-CC1E-07F6-2DA331EAC173}"/>
          </ac:spMkLst>
        </pc:spChg>
      </pc:sldChg>
      <pc:sldChg chg="addSp new">
        <pc:chgData name="Chinsethagid, Kailey" userId="S::kac5284@utulsa.edu::6610408e-abcb-43ce-a9b1-fa06ab512d22" providerId="AD" clId="Web-{F0A62A8E-0EB3-9297-F30D-5791BFF6757F}" dt="2025-04-06T21:16:52.581" v="582"/>
        <pc:sldMkLst>
          <pc:docMk/>
          <pc:sldMk cId="3340005153" sldId="273"/>
        </pc:sldMkLst>
        <pc:spChg chg="add">
          <ac:chgData name="Chinsethagid, Kailey" userId="S::kac5284@utulsa.edu::6610408e-abcb-43ce-a9b1-fa06ab512d22" providerId="AD" clId="Web-{F0A62A8E-0EB3-9297-F30D-5791BFF6757F}" dt="2025-04-06T21:16:52.581" v="582"/>
          <ac:spMkLst>
            <pc:docMk/>
            <pc:sldMk cId="3340005153" sldId="273"/>
            <ac:spMk id="2" creationId="{E84DF746-C76C-E1A0-984A-50E189C68FF0}"/>
          </ac:spMkLst>
        </pc:spChg>
        <pc:spChg chg="add">
          <ac:chgData name="Chinsethagid, Kailey" userId="S::kac5284@utulsa.edu::6610408e-abcb-43ce-a9b1-fa06ab512d22" providerId="AD" clId="Web-{F0A62A8E-0EB3-9297-F30D-5791BFF6757F}" dt="2025-04-06T21:16:52.581" v="582"/>
          <ac:spMkLst>
            <pc:docMk/>
            <pc:sldMk cId="3340005153" sldId="273"/>
            <ac:spMk id="3" creationId="{983147FF-170D-4EC0-52A6-59CF695C38BB}"/>
          </ac:spMkLst>
        </pc:spChg>
        <pc:spChg chg="add">
          <ac:chgData name="Chinsethagid, Kailey" userId="S::kac5284@utulsa.edu::6610408e-abcb-43ce-a9b1-fa06ab512d22" providerId="AD" clId="Web-{F0A62A8E-0EB3-9297-F30D-5791BFF6757F}" dt="2025-04-06T21:16:52.581" v="582"/>
          <ac:spMkLst>
            <pc:docMk/>
            <pc:sldMk cId="3340005153" sldId="273"/>
            <ac:spMk id="4" creationId="{5BA2DE4D-D57D-3216-3D2A-8884AF4C8D99}"/>
          </ac:spMkLst>
        </pc:spChg>
        <pc:spChg chg="add">
          <ac:chgData name="Chinsethagid, Kailey" userId="S::kac5284@utulsa.edu::6610408e-abcb-43ce-a9b1-fa06ab512d22" providerId="AD" clId="Web-{F0A62A8E-0EB3-9297-F30D-5791BFF6757F}" dt="2025-04-06T21:16:52.581" v="582"/>
          <ac:spMkLst>
            <pc:docMk/>
            <pc:sldMk cId="3340005153" sldId="273"/>
            <ac:spMk id="5" creationId="{10B2428D-FC52-E12E-F00F-A8D69CE2773F}"/>
          </ac:spMkLst>
        </pc:spChg>
        <pc:spChg chg="add">
          <ac:chgData name="Chinsethagid, Kailey" userId="S::kac5284@utulsa.edu::6610408e-abcb-43ce-a9b1-fa06ab512d22" providerId="AD" clId="Web-{F0A62A8E-0EB3-9297-F30D-5791BFF6757F}" dt="2025-04-06T21:16:52.581" v="582"/>
          <ac:spMkLst>
            <pc:docMk/>
            <pc:sldMk cId="3340005153" sldId="273"/>
            <ac:spMk id="6" creationId="{CEE8073F-7F4E-4BE7-3117-B01A143FDF8F}"/>
          </ac:spMkLst>
        </pc:spChg>
        <pc:spChg chg="add">
          <ac:chgData name="Chinsethagid, Kailey" userId="S::kac5284@utulsa.edu::6610408e-abcb-43ce-a9b1-fa06ab512d22" providerId="AD" clId="Web-{F0A62A8E-0EB3-9297-F30D-5791BFF6757F}" dt="2025-04-06T21:16:52.581" v="582"/>
          <ac:spMkLst>
            <pc:docMk/>
            <pc:sldMk cId="3340005153" sldId="273"/>
            <ac:spMk id="7" creationId="{5C927A15-5564-D5A0-2916-E09E662A4FDC}"/>
          </ac:spMkLst>
        </pc:spChg>
        <pc:spChg chg="add">
          <ac:chgData name="Chinsethagid, Kailey" userId="S::kac5284@utulsa.edu::6610408e-abcb-43ce-a9b1-fa06ab512d22" providerId="AD" clId="Web-{F0A62A8E-0EB3-9297-F30D-5791BFF6757F}" dt="2025-04-06T21:16:52.581" v="582"/>
          <ac:spMkLst>
            <pc:docMk/>
            <pc:sldMk cId="3340005153" sldId="273"/>
            <ac:spMk id="8" creationId="{69E862D5-A393-4A1D-6EA3-8E73D83D8752}"/>
          </ac:spMkLst>
        </pc:spChg>
        <pc:spChg chg="add">
          <ac:chgData name="Chinsethagid, Kailey" userId="S::kac5284@utulsa.edu::6610408e-abcb-43ce-a9b1-fa06ab512d22" providerId="AD" clId="Web-{F0A62A8E-0EB3-9297-F30D-5791BFF6757F}" dt="2025-04-06T21:16:52.581" v="582"/>
          <ac:spMkLst>
            <pc:docMk/>
            <pc:sldMk cId="3340005153" sldId="273"/>
            <ac:spMk id="9" creationId="{1D5CB8B8-F029-6BB4-CDC1-A2E59E2CF398}"/>
          </ac:spMkLst>
        </pc:spChg>
        <pc:picChg chg="add">
          <ac:chgData name="Chinsethagid, Kailey" userId="S::kac5284@utulsa.edu::6610408e-abcb-43ce-a9b1-fa06ab512d22" providerId="AD" clId="Web-{F0A62A8E-0EB3-9297-F30D-5791BFF6757F}" dt="2025-04-06T21:16:52.581" v="582"/>
          <ac:picMkLst>
            <pc:docMk/>
            <pc:sldMk cId="3340005153" sldId="273"/>
            <ac:picMk id="10" creationId="{1AE3CEAB-2CFF-A253-FD2B-A3951B1BB872}"/>
          </ac:picMkLst>
        </pc:picChg>
      </pc:sldChg>
      <pc:sldChg chg="addSp modSp new">
        <pc:chgData name="Chinsethagid, Kailey" userId="S::kac5284@utulsa.edu::6610408e-abcb-43ce-a9b1-fa06ab512d22" providerId="AD" clId="Web-{F0A62A8E-0EB3-9297-F30D-5791BFF6757F}" dt="2025-04-06T21:21:48.873" v="698" actId="1076"/>
        <pc:sldMkLst>
          <pc:docMk/>
          <pc:sldMk cId="4139987533" sldId="274"/>
        </pc:sldMkLst>
        <pc:spChg chg="add">
          <ac:chgData name="Chinsethagid, Kailey" userId="S::kac5284@utulsa.edu::6610408e-abcb-43ce-a9b1-fa06ab512d22" providerId="AD" clId="Web-{F0A62A8E-0EB3-9297-F30D-5791BFF6757F}" dt="2025-04-06T21:17:08.598" v="584"/>
          <ac:spMkLst>
            <pc:docMk/>
            <pc:sldMk cId="4139987533" sldId="274"/>
            <ac:spMk id="2" creationId="{8D1C88AC-4971-2FFF-E0E5-B963212EEFE1}"/>
          </ac:spMkLst>
        </pc:spChg>
        <pc:spChg chg="add">
          <ac:chgData name="Chinsethagid, Kailey" userId="S::kac5284@utulsa.edu::6610408e-abcb-43ce-a9b1-fa06ab512d22" providerId="AD" clId="Web-{F0A62A8E-0EB3-9297-F30D-5791BFF6757F}" dt="2025-04-06T21:17:08.598" v="584"/>
          <ac:spMkLst>
            <pc:docMk/>
            <pc:sldMk cId="4139987533" sldId="274"/>
            <ac:spMk id="3" creationId="{CAFAC174-4768-7696-DA5A-8D4757D1D8B6}"/>
          </ac:spMkLst>
        </pc:spChg>
        <pc:spChg chg="add">
          <ac:chgData name="Chinsethagid, Kailey" userId="S::kac5284@utulsa.edu::6610408e-abcb-43ce-a9b1-fa06ab512d22" providerId="AD" clId="Web-{F0A62A8E-0EB3-9297-F30D-5791BFF6757F}" dt="2025-04-06T21:17:08.598" v="584"/>
          <ac:spMkLst>
            <pc:docMk/>
            <pc:sldMk cId="4139987533" sldId="274"/>
            <ac:spMk id="4" creationId="{813AE520-A99C-9B3C-627A-0D7C2093CAB1}"/>
          </ac:spMkLst>
        </pc:spChg>
        <pc:spChg chg="add">
          <ac:chgData name="Chinsethagid, Kailey" userId="S::kac5284@utulsa.edu::6610408e-abcb-43ce-a9b1-fa06ab512d22" providerId="AD" clId="Web-{F0A62A8E-0EB3-9297-F30D-5791BFF6757F}" dt="2025-04-06T21:17:08.598" v="584"/>
          <ac:spMkLst>
            <pc:docMk/>
            <pc:sldMk cId="4139987533" sldId="274"/>
            <ac:spMk id="5" creationId="{50FF6552-948E-42F4-E669-D75E5FCA92F2}"/>
          </ac:spMkLst>
        </pc:spChg>
        <pc:spChg chg="add">
          <ac:chgData name="Chinsethagid, Kailey" userId="S::kac5284@utulsa.edu::6610408e-abcb-43ce-a9b1-fa06ab512d22" providerId="AD" clId="Web-{F0A62A8E-0EB3-9297-F30D-5791BFF6757F}" dt="2025-04-06T21:17:08.598" v="584"/>
          <ac:spMkLst>
            <pc:docMk/>
            <pc:sldMk cId="4139987533" sldId="274"/>
            <ac:spMk id="6" creationId="{D45C56AC-AAE2-EC05-3FF1-C663EC1C80C2}"/>
          </ac:spMkLst>
        </pc:spChg>
        <pc:spChg chg="add mod">
          <ac:chgData name="Chinsethagid, Kailey" userId="S::kac5284@utulsa.edu::6610408e-abcb-43ce-a9b1-fa06ab512d22" providerId="AD" clId="Web-{F0A62A8E-0EB3-9297-F30D-5791BFF6757F}" dt="2025-04-06T21:21:25.528" v="685" actId="1076"/>
          <ac:spMkLst>
            <pc:docMk/>
            <pc:sldMk cId="4139987533" sldId="274"/>
            <ac:spMk id="7" creationId="{D1F50562-EB9C-BC12-4A35-5453D4C2791F}"/>
          </ac:spMkLst>
        </pc:spChg>
        <pc:spChg chg="add mod">
          <ac:chgData name="Chinsethagid, Kailey" userId="S::kac5284@utulsa.edu::6610408e-abcb-43ce-a9b1-fa06ab512d22" providerId="AD" clId="Web-{F0A62A8E-0EB3-9297-F30D-5791BFF6757F}" dt="2025-04-06T21:21:03.027" v="666" actId="1076"/>
          <ac:spMkLst>
            <pc:docMk/>
            <pc:sldMk cId="4139987533" sldId="274"/>
            <ac:spMk id="8" creationId="{25F16F7D-CDCE-89F2-A899-72906FDD9918}"/>
          </ac:spMkLst>
        </pc:spChg>
        <pc:spChg chg="add mod">
          <ac:chgData name="Chinsethagid, Kailey" userId="S::kac5284@utulsa.edu::6610408e-abcb-43ce-a9b1-fa06ab512d22" providerId="AD" clId="Web-{F0A62A8E-0EB3-9297-F30D-5791BFF6757F}" dt="2025-04-06T21:17:39.208" v="606" actId="20577"/>
          <ac:spMkLst>
            <pc:docMk/>
            <pc:sldMk cId="4139987533" sldId="274"/>
            <ac:spMk id="9" creationId="{D8B7C3C1-AB98-258A-A41E-A4414E17AF84}"/>
          </ac:spMkLst>
        </pc:spChg>
        <pc:spChg chg="add">
          <ac:chgData name="Chinsethagid, Kailey" userId="S::kac5284@utulsa.edu::6610408e-abcb-43ce-a9b1-fa06ab512d22" providerId="AD" clId="Web-{F0A62A8E-0EB3-9297-F30D-5791BFF6757F}" dt="2025-04-06T21:17:08.598" v="584"/>
          <ac:spMkLst>
            <pc:docMk/>
            <pc:sldMk cId="4139987533" sldId="274"/>
            <ac:spMk id="10" creationId="{C0876616-BC90-3FE8-5C0D-D0EF823F7BED}"/>
          </ac:spMkLst>
        </pc:spChg>
        <pc:spChg chg="add mod">
          <ac:chgData name="Chinsethagid, Kailey" userId="S::kac5284@utulsa.edu::6610408e-abcb-43ce-a9b1-fa06ab512d22" providerId="AD" clId="Web-{F0A62A8E-0EB3-9297-F30D-5791BFF6757F}" dt="2025-04-06T21:21:48.873" v="698" actId="1076"/>
          <ac:spMkLst>
            <pc:docMk/>
            <pc:sldMk cId="4139987533" sldId="274"/>
            <ac:spMk id="11" creationId="{AF2781C2-A4FE-99E0-DCD1-DE55DCB4FF5C}"/>
          </ac:spMkLst>
        </pc:spChg>
      </pc:sldChg>
      <pc:sldChg chg="modSp add replId">
        <pc:chgData name="Chinsethagid, Kailey" userId="S::kac5284@utulsa.edu::6610408e-abcb-43ce-a9b1-fa06ab512d22" providerId="AD" clId="Web-{F0A62A8E-0EB3-9297-F30D-5791BFF6757F}" dt="2025-04-06T21:22:57.687" v="762" actId="20577"/>
        <pc:sldMkLst>
          <pc:docMk/>
          <pc:sldMk cId="2062929353" sldId="275"/>
        </pc:sldMkLst>
        <pc:spChg chg="mod">
          <ac:chgData name="Chinsethagid, Kailey" userId="S::kac5284@utulsa.edu::6610408e-abcb-43ce-a9b1-fa06ab512d22" providerId="AD" clId="Web-{F0A62A8E-0EB3-9297-F30D-5791BFF6757F}" dt="2025-04-06T21:17:51.990" v="608" actId="20577"/>
          <ac:spMkLst>
            <pc:docMk/>
            <pc:sldMk cId="2062929353" sldId="275"/>
            <ac:spMk id="6" creationId="{7921B491-E0F1-40C4-7DD8-CDBB4EF6CA25}"/>
          </ac:spMkLst>
        </pc:spChg>
        <pc:spChg chg="mod">
          <ac:chgData name="Chinsethagid, Kailey" userId="S::kac5284@utulsa.edu::6610408e-abcb-43ce-a9b1-fa06ab512d22" providerId="AD" clId="Web-{F0A62A8E-0EB3-9297-F30D-5791BFF6757F}" dt="2025-04-06T21:22:41.046" v="739" actId="1076"/>
          <ac:spMkLst>
            <pc:docMk/>
            <pc:sldMk cId="2062929353" sldId="275"/>
            <ac:spMk id="7" creationId="{FCA832F1-AC33-DBBA-27EF-5C26D5A6D258}"/>
          </ac:spMkLst>
        </pc:spChg>
        <pc:spChg chg="mod">
          <ac:chgData name="Chinsethagid, Kailey" userId="S::kac5284@utulsa.edu::6610408e-abcb-43ce-a9b1-fa06ab512d22" providerId="AD" clId="Web-{F0A62A8E-0EB3-9297-F30D-5791BFF6757F}" dt="2025-04-06T21:22:57.687" v="762" actId="20577"/>
          <ac:spMkLst>
            <pc:docMk/>
            <pc:sldMk cId="2062929353" sldId="275"/>
            <ac:spMk id="8" creationId="{0CFF6EDF-1E4B-0194-AB71-7E0478C3843E}"/>
          </ac:spMkLst>
        </pc:spChg>
        <pc:spChg chg="mod">
          <ac:chgData name="Chinsethagid, Kailey" userId="S::kac5284@utulsa.edu::6610408e-abcb-43ce-a9b1-fa06ab512d22" providerId="AD" clId="Web-{F0A62A8E-0EB3-9297-F30D-5791BFF6757F}" dt="2025-04-06T21:19:28.634" v="636" actId="20577"/>
          <ac:spMkLst>
            <pc:docMk/>
            <pc:sldMk cId="2062929353" sldId="275"/>
            <ac:spMk id="9" creationId="{FE221609-5DFC-5C0A-6DDA-8BC6C7A6C11E}"/>
          </ac:spMkLst>
        </pc:spChg>
        <pc:spChg chg="mod">
          <ac:chgData name="Chinsethagid, Kailey" userId="S::kac5284@utulsa.edu::6610408e-abcb-43ce-a9b1-fa06ab512d22" providerId="AD" clId="Web-{F0A62A8E-0EB3-9297-F30D-5791BFF6757F}" dt="2025-04-06T21:22:47.546" v="751" actId="20577"/>
          <ac:spMkLst>
            <pc:docMk/>
            <pc:sldMk cId="2062929353" sldId="275"/>
            <ac:spMk id="11" creationId="{6532F431-9D69-07AC-6AFA-4A228E4DC705}"/>
          </ac:spMkLst>
        </pc:spChg>
      </pc:sldChg>
      <pc:sldChg chg="modSp add replId">
        <pc:chgData name="Chinsethagid, Kailey" userId="S::kac5284@utulsa.edu::6610408e-abcb-43ce-a9b1-fa06ab512d22" providerId="AD" clId="Web-{F0A62A8E-0EB3-9297-F30D-5791BFF6757F}" dt="2025-04-06T21:26:45.726" v="818" actId="20577"/>
        <pc:sldMkLst>
          <pc:docMk/>
          <pc:sldMk cId="2607402969" sldId="276"/>
        </pc:sldMkLst>
        <pc:spChg chg="mod">
          <ac:chgData name="Chinsethagid, Kailey" userId="S::kac5284@utulsa.edu::6610408e-abcb-43ce-a9b1-fa06ab512d22" providerId="AD" clId="Web-{F0A62A8E-0EB3-9297-F30D-5791BFF6757F}" dt="2025-04-06T21:19:38.399" v="638" actId="20577"/>
          <ac:spMkLst>
            <pc:docMk/>
            <pc:sldMk cId="2607402969" sldId="276"/>
            <ac:spMk id="6" creationId="{FC82CE99-EB4A-F2FE-327A-9DA54B529C41}"/>
          </ac:spMkLst>
        </pc:spChg>
        <pc:spChg chg="mod">
          <ac:chgData name="Chinsethagid, Kailey" userId="S::kac5284@utulsa.edu::6610408e-abcb-43ce-a9b1-fa06ab512d22" providerId="AD" clId="Web-{F0A62A8E-0EB3-9297-F30D-5791BFF6757F}" dt="2025-04-06T21:23:59.361" v="786" actId="1076"/>
          <ac:spMkLst>
            <pc:docMk/>
            <pc:sldMk cId="2607402969" sldId="276"/>
            <ac:spMk id="7" creationId="{D2AC7AEA-CDF9-3118-2210-7E86B7B59BA6}"/>
          </ac:spMkLst>
        </pc:spChg>
        <pc:spChg chg="mod">
          <ac:chgData name="Chinsethagid, Kailey" userId="S::kac5284@utulsa.edu::6610408e-abcb-43ce-a9b1-fa06ab512d22" providerId="AD" clId="Web-{F0A62A8E-0EB3-9297-F30D-5791BFF6757F}" dt="2025-04-06T21:25:01.207" v="809" actId="20577"/>
          <ac:spMkLst>
            <pc:docMk/>
            <pc:sldMk cId="2607402969" sldId="276"/>
            <ac:spMk id="8" creationId="{1F4CA153-C082-9821-4B97-EBFF6C12533A}"/>
          </ac:spMkLst>
        </pc:spChg>
        <pc:spChg chg="mod">
          <ac:chgData name="Chinsethagid, Kailey" userId="S::kac5284@utulsa.edu::6610408e-abcb-43ce-a9b1-fa06ab512d22" providerId="AD" clId="Web-{F0A62A8E-0EB3-9297-F30D-5791BFF6757F}" dt="2025-04-06T21:20:08.322" v="651" actId="1076"/>
          <ac:spMkLst>
            <pc:docMk/>
            <pc:sldMk cId="2607402969" sldId="276"/>
            <ac:spMk id="9" creationId="{D5C4ABB8-31AC-13C7-5BAD-AF4B2D3B1E57}"/>
          </ac:spMkLst>
        </pc:spChg>
        <pc:spChg chg="mod">
          <ac:chgData name="Chinsethagid, Kailey" userId="S::kac5284@utulsa.edu::6610408e-abcb-43ce-a9b1-fa06ab512d22" providerId="AD" clId="Web-{F0A62A8E-0EB3-9297-F30D-5791BFF6757F}" dt="2025-04-06T21:26:45.726" v="818" actId="20577"/>
          <ac:spMkLst>
            <pc:docMk/>
            <pc:sldMk cId="2607402969" sldId="276"/>
            <ac:spMk id="11" creationId="{2B1DEA91-8CAC-78D7-4248-E35C35095F22}"/>
          </ac:spMkLst>
        </pc:spChg>
      </pc:sldChg>
      <pc:sldChg chg="addSp modSp new">
        <pc:chgData name="Chinsethagid, Kailey" userId="S::kac5284@utulsa.edu::6610408e-abcb-43ce-a9b1-fa06ab512d22" providerId="AD" clId="Web-{F0A62A8E-0EB3-9297-F30D-5791BFF6757F}" dt="2025-04-06T21:27:02.274" v="838" actId="20577"/>
        <pc:sldMkLst>
          <pc:docMk/>
          <pc:sldMk cId="3760316510" sldId="277"/>
        </pc:sldMkLst>
        <pc:spChg chg="add">
          <ac:chgData name="Chinsethagid, Kailey" userId="S::kac5284@utulsa.edu::6610408e-abcb-43ce-a9b1-fa06ab512d22" providerId="AD" clId="Web-{F0A62A8E-0EB3-9297-F30D-5791BFF6757F}" dt="2025-04-06T21:20:25.214" v="653"/>
          <ac:spMkLst>
            <pc:docMk/>
            <pc:sldMk cId="3760316510" sldId="277"/>
            <ac:spMk id="2" creationId="{71DF55C2-BDAD-B000-7605-E30B7CDE0990}"/>
          </ac:spMkLst>
        </pc:spChg>
        <pc:spChg chg="add">
          <ac:chgData name="Chinsethagid, Kailey" userId="S::kac5284@utulsa.edu::6610408e-abcb-43ce-a9b1-fa06ab512d22" providerId="AD" clId="Web-{F0A62A8E-0EB3-9297-F30D-5791BFF6757F}" dt="2025-04-06T21:20:25.214" v="653"/>
          <ac:spMkLst>
            <pc:docMk/>
            <pc:sldMk cId="3760316510" sldId="277"/>
            <ac:spMk id="3" creationId="{A1E33EF6-55E1-3463-3825-E8D0C5708A49}"/>
          </ac:spMkLst>
        </pc:spChg>
        <pc:spChg chg="add">
          <ac:chgData name="Chinsethagid, Kailey" userId="S::kac5284@utulsa.edu::6610408e-abcb-43ce-a9b1-fa06ab512d22" providerId="AD" clId="Web-{F0A62A8E-0EB3-9297-F30D-5791BFF6757F}" dt="2025-04-06T21:20:25.214" v="653"/>
          <ac:spMkLst>
            <pc:docMk/>
            <pc:sldMk cId="3760316510" sldId="277"/>
            <ac:spMk id="4" creationId="{400C436C-5760-976B-1100-1C4E5820FD59}"/>
          </ac:spMkLst>
        </pc:spChg>
        <pc:spChg chg="add">
          <ac:chgData name="Chinsethagid, Kailey" userId="S::kac5284@utulsa.edu::6610408e-abcb-43ce-a9b1-fa06ab512d22" providerId="AD" clId="Web-{F0A62A8E-0EB3-9297-F30D-5791BFF6757F}" dt="2025-04-06T21:20:25.214" v="653"/>
          <ac:spMkLst>
            <pc:docMk/>
            <pc:sldMk cId="3760316510" sldId="277"/>
            <ac:spMk id="5" creationId="{11D72CBB-01F1-D51B-15BA-662405E05BA0}"/>
          </ac:spMkLst>
        </pc:spChg>
        <pc:spChg chg="add">
          <ac:chgData name="Chinsethagid, Kailey" userId="S::kac5284@utulsa.edu::6610408e-abcb-43ce-a9b1-fa06ab512d22" providerId="AD" clId="Web-{F0A62A8E-0EB3-9297-F30D-5791BFF6757F}" dt="2025-04-06T21:20:25.214" v="653"/>
          <ac:spMkLst>
            <pc:docMk/>
            <pc:sldMk cId="3760316510" sldId="277"/>
            <ac:spMk id="6" creationId="{6C2C7CF1-8C07-320C-B634-8AC20FFDAEE0}"/>
          </ac:spMkLst>
        </pc:spChg>
        <pc:spChg chg="add">
          <ac:chgData name="Chinsethagid, Kailey" userId="S::kac5284@utulsa.edu::6610408e-abcb-43ce-a9b1-fa06ab512d22" providerId="AD" clId="Web-{F0A62A8E-0EB3-9297-F30D-5791BFF6757F}" dt="2025-04-06T21:20:25.214" v="653"/>
          <ac:spMkLst>
            <pc:docMk/>
            <pc:sldMk cId="3760316510" sldId="277"/>
            <ac:spMk id="7" creationId="{1546127A-55B6-8ECA-D5D8-56821B852545}"/>
          </ac:spMkLst>
        </pc:spChg>
        <pc:spChg chg="add mod">
          <ac:chgData name="Chinsethagid, Kailey" userId="S::kac5284@utulsa.edu::6610408e-abcb-43ce-a9b1-fa06ab512d22" providerId="AD" clId="Web-{F0A62A8E-0EB3-9297-F30D-5791BFF6757F}" dt="2025-04-06T21:22:13.076" v="726" actId="20577"/>
          <ac:spMkLst>
            <pc:docMk/>
            <pc:sldMk cId="3760316510" sldId="277"/>
            <ac:spMk id="8" creationId="{C600AC36-3C15-8BD8-8CE4-0310C7AA088D}"/>
          </ac:spMkLst>
        </pc:spChg>
        <pc:spChg chg="add mod">
          <ac:chgData name="Chinsethagid, Kailey" userId="S::kac5284@utulsa.edu::6610408e-abcb-43ce-a9b1-fa06ab512d22" providerId="AD" clId="Web-{F0A62A8E-0EB3-9297-F30D-5791BFF6757F}" dt="2025-04-06T21:23:05.297" v="767" actId="20577"/>
          <ac:spMkLst>
            <pc:docMk/>
            <pc:sldMk cId="3760316510" sldId="277"/>
            <ac:spMk id="9" creationId="{EA5EF2A0-E0F3-E957-5FC6-20E29FB0827B}"/>
          </ac:spMkLst>
        </pc:spChg>
        <pc:spChg chg="add mod">
          <ac:chgData name="Chinsethagid, Kailey" userId="S::kac5284@utulsa.edu::6610408e-abcb-43ce-a9b1-fa06ab512d22" providerId="AD" clId="Web-{F0A62A8E-0EB3-9297-F30D-5791BFF6757F}" dt="2025-04-06T21:27:02.274" v="838" actId="20577"/>
          <ac:spMkLst>
            <pc:docMk/>
            <pc:sldMk cId="3760316510" sldId="277"/>
            <ac:spMk id="10" creationId="{FFA7960E-6446-33A8-69A2-D553424A0F2F}"/>
          </ac:spMkLst>
        </pc:spChg>
      </pc:sldChg>
    </pc:docChg>
  </pc:docChgLst>
  <pc:docChgLst>
    <pc:chgData name="Chinsethagid, Kailey" userId="S::kac5284@utulsa.edu::6610408e-abcb-43ce-a9b1-fa06ab512d22" providerId="AD" clId="Web-{79A82673-B55C-EB48-5125-E5CD20E06D8A}"/>
    <pc:docChg chg="delSld modSld sldOrd">
      <pc:chgData name="Chinsethagid, Kailey" userId="S::kac5284@utulsa.edu::6610408e-abcb-43ce-a9b1-fa06ab512d22" providerId="AD" clId="Web-{79A82673-B55C-EB48-5125-E5CD20E06D8A}" dt="2025-04-04T05:29:05.541" v="262"/>
      <pc:docMkLst>
        <pc:docMk/>
      </pc:docMkLst>
      <pc:sldChg chg="modSp">
        <pc:chgData name="Chinsethagid, Kailey" userId="S::kac5284@utulsa.edu::6610408e-abcb-43ce-a9b1-fa06ab512d22" providerId="AD" clId="Web-{79A82673-B55C-EB48-5125-E5CD20E06D8A}" dt="2025-04-04T04:51:19.449" v="5" actId="20577"/>
        <pc:sldMkLst>
          <pc:docMk/>
          <pc:sldMk cId="0" sldId="256"/>
        </pc:sldMkLst>
        <pc:spChg chg="mod">
          <ac:chgData name="Chinsethagid, Kailey" userId="S::kac5284@utulsa.edu::6610408e-abcb-43ce-a9b1-fa06ab512d22" providerId="AD" clId="Web-{79A82673-B55C-EB48-5125-E5CD20E06D8A}" dt="2025-04-04T04:51:19.449" v="5" actId="20577"/>
          <ac:spMkLst>
            <pc:docMk/>
            <pc:sldMk cId="0" sldId="256"/>
            <ac:spMk id="6" creationId="{00000000-0000-0000-0000-000000000000}"/>
          </ac:spMkLst>
        </pc:spChg>
      </pc:sldChg>
      <pc:sldChg chg="addSp modSp">
        <pc:chgData name="Chinsethagid, Kailey" userId="S::kac5284@utulsa.edu::6610408e-abcb-43ce-a9b1-fa06ab512d22" providerId="AD" clId="Web-{79A82673-B55C-EB48-5125-E5CD20E06D8A}" dt="2025-04-04T05:23:37.548" v="227" actId="20577"/>
        <pc:sldMkLst>
          <pc:docMk/>
          <pc:sldMk cId="0" sldId="257"/>
        </pc:sldMkLst>
        <pc:spChg chg="mod">
          <ac:chgData name="Chinsethagid, Kailey" userId="S::kac5284@utulsa.edu::6610408e-abcb-43ce-a9b1-fa06ab512d22" providerId="AD" clId="Web-{79A82673-B55C-EB48-5125-E5CD20E06D8A}" dt="2025-04-04T05:22:26.110" v="205" actId="1076"/>
          <ac:spMkLst>
            <pc:docMk/>
            <pc:sldMk cId="0" sldId="257"/>
            <ac:spMk id="2" creationId="{00000000-0000-0000-0000-000000000000}"/>
          </ac:spMkLst>
        </pc:spChg>
        <pc:spChg chg="mod">
          <ac:chgData name="Chinsethagid, Kailey" userId="S::kac5284@utulsa.edu::6610408e-abcb-43ce-a9b1-fa06ab512d22" providerId="AD" clId="Web-{79A82673-B55C-EB48-5125-E5CD20E06D8A}" dt="2025-04-04T05:22:08.813" v="180" actId="1076"/>
          <ac:spMkLst>
            <pc:docMk/>
            <pc:sldMk cId="0" sldId="257"/>
            <ac:spMk id="5" creationId="{00000000-0000-0000-0000-000000000000}"/>
          </ac:spMkLst>
        </pc:spChg>
        <pc:spChg chg="mod">
          <ac:chgData name="Chinsethagid, Kailey" userId="S::kac5284@utulsa.edu::6610408e-abcb-43ce-a9b1-fa06ab512d22" providerId="AD" clId="Web-{79A82673-B55C-EB48-5125-E5CD20E06D8A}" dt="2025-04-04T05:22:08.844" v="181" actId="1076"/>
          <ac:spMkLst>
            <pc:docMk/>
            <pc:sldMk cId="0" sldId="257"/>
            <ac:spMk id="6" creationId="{00000000-0000-0000-0000-000000000000}"/>
          </ac:spMkLst>
        </pc:spChg>
        <pc:spChg chg="mod">
          <ac:chgData name="Chinsethagid, Kailey" userId="S::kac5284@utulsa.edu::6610408e-abcb-43ce-a9b1-fa06ab512d22" providerId="AD" clId="Web-{79A82673-B55C-EB48-5125-E5CD20E06D8A}" dt="2025-04-04T05:22:08.860" v="182" actId="1076"/>
          <ac:spMkLst>
            <pc:docMk/>
            <pc:sldMk cId="0" sldId="257"/>
            <ac:spMk id="7" creationId="{00000000-0000-0000-0000-000000000000}"/>
          </ac:spMkLst>
        </pc:spChg>
        <pc:spChg chg="mod">
          <ac:chgData name="Chinsethagid, Kailey" userId="S::kac5284@utulsa.edu::6610408e-abcb-43ce-a9b1-fa06ab512d22" providerId="AD" clId="Web-{79A82673-B55C-EB48-5125-E5CD20E06D8A}" dt="2025-04-04T05:22:08.860" v="183" actId="1076"/>
          <ac:spMkLst>
            <pc:docMk/>
            <pc:sldMk cId="0" sldId="257"/>
            <ac:spMk id="8" creationId="{00000000-0000-0000-0000-000000000000}"/>
          </ac:spMkLst>
        </pc:spChg>
        <pc:spChg chg="mod">
          <ac:chgData name="Chinsethagid, Kailey" userId="S::kac5284@utulsa.edu::6610408e-abcb-43ce-a9b1-fa06ab512d22" providerId="AD" clId="Web-{79A82673-B55C-EB48-5125-E5CD20E06D8A}" dt="2025-04-04T05:22:56.673" v="212" actId="20577"/>
          <ac:spMkLst>
            <pc:docMk/>
            <pc:sldMk cId="0" sldId="257"/>
            <ac:spMk id="9" creationId="{00000000-0000-0000-0000-000000000000}"/>
          </ac:spMkLst>
        </pc:spChg>
        <pc:spChg chg="mod">
          <ac:chgData name="Chinsethagid, Kailey" userId="S::kac5284@utulsa.edu::6610408e-abcb-43ce-a9b1-fa06ab512d22" providerId="AD" clId="Web-{79A82673-B55C-EB48-5125-E5CD20E06D8A}" dt="2025-04-04T05:23:00.516" v="213" actId="20577"/>
          <ac:spMkLst>
            <pc:docMk/>
            <pc:sldMk cId="0" sldId="257"/>
            <ac:spMk id="10" creationId="{00000000-0000-0000-0000-000000000000}"/>
          </ac:spMkLst>
        </pc:spChg>
        <pc:spChg chg="mod">
          <ac:chgData name="Chinsethagid, Kailey" userId="S::kac5284@utulsa.edu::6610408e-abcb-43ce-a9b1-fa06ab512d22" providerId="AD" clId="Web-{79A82673-B55C-EB48-5125-E5CD20E06D8A}" dt="2025-04-04T05:23:00.657" v="214" actId="20577"/>
          <ac:spMkLst>
            <pc:docMk/>
            <pc:sldMk cId="0" sldId="257"/>
            <ac:spMk id="11" creationId="{00000000-0000-0000-0000-000000000000}"/>
          </ac:spMkLst>
        </pc:spChg>
        <pc:spChg chg="mod">
          <ac:chgData name="Chinsethagid, Kailey" userId="S::kac5284@utulsa.edu::6610408e-abcb-43ce-a9b1-fa06ab512d22" providerId="AD" clId="Web-{79A82673-B55C-EB48-5125-E5CD20E06D8A}" dt="2025-04-04T05:22:08.907" v="187" actId="1076"/>
          <ac:spMkLst>
            <pc:docMk/>
            <pc:sldMk cId="0" sldId="257"/>
            <ac:spMk id="12" creationId="{00000000-0000-0000-0000-000000000000}"/>
          </ac:spMkLst>
        </pc:spChg>
        <pc:spChg chg="mod">
          <ac:chgData name="Chinsethagid, Kailey" userId="S::kac5284@utulsa.edu::6610408e-abcb-43ce-a9b1-fa06ab512d22" providerId="AD" clId="Web-{79A82673-B55C-EB48-5125-E5CD20E06D8A}" dt="2025-04-04T05:22:08.922" v="188" actId="1076"/>
          <ac:spMkLst>
            <pc:docMk/>
            <pc:sldMk cId="0" sldId="257"/>
            <ac:spMk id="13" creationId="{00000000-0000-0000-0000-000000000000}"/>
          </ac:spMkLst>
        </pc:spChg>
        <pc:spChg chg="mod">
          <ac:chgData name="Chinsethagid, Kailey" userId="S::kac5284@utulsa.edu::6610408e-abcb-43ce-a9b1-fa06ab512d22" providerId="AD" clId="Web-{79A82673-B55C-EB48-5125-E5CD20E06D8A}" dt="2025-04-04T05:23:20.454" v="220" actId="14100"/>
          <ac:spMkLst>
            <pc:docMk/>
            <pc:sldMk cId="0" sldId="257"/>
            <ac:spMk id="14" creationId="{00000000-0000-0000-0000-000000000000}"/>
          </ac:spMkLst>
        </pc:spChg>
        <pc:spChg chg="mod">
          <ac:chgData name="Chinsethagid, Kailey" userId="S::kac5284@utulsa.edu::6610408e-abcb-43ce-a9b1-fa06ab512d22" providerId="AD" clId="Web-{79A82673-B55C-EB48-5125-E5CD20E06D8A}" dt="2025-04-04T05:23:27.345" v="222" actId="20577"/>
          <ac:spMkLst>
            <pc:docMk/>
            <pc:sldMk cId="0" sldId="257"/>
            <ac:spMk id="15" creationId="{00000000-0000-0000-0000-000000000000}"/>
          </ac:spMkLst>
        </pc:spChg>
        <pc:spChg chg="mod">
          <ac:chgData name="Chinsethagid, Kailey" userId="S::kac5284@utulsa.edu::6610408e-abcb-43ce-a9b1-fa06ab512d22" providerId="AD" clId="Web-{79A82673-B55C-EB48-5125-E5CD20E06D8A}" dt="2025-04-04T05:23:33.017" v="224" actId="20577"/>
          <ac:spMkLst>
            <pc:docMk/>
            <pc:sldMk cId="0" sldId="257"/>
            <ac:spMk id="16" creationId="{00000000-0000-0000-0000-000000000000}"/>
          </ac:spMkLst>
        </pc:spChg>
        <pc:spChg chg="add mod">
          <ac:chgData name="Chinsethagid, Kailey" userId="S::kac5284@utulsa.edu::6610408e-abcb-43ce-a9b1-fa06ab512d22" providerId="AD" clId="Web-{79A82673-B55C-EB48-5125-E5CD20E06D8A}" dt="2025-04-04T05:22:50.829" v="211" actId="20577"/>
          <ac:spMkLst>
            <pc:docMk/>
            <pc:sldMk cId="0" sldId="257"/>
            <ac:spMk id="17" creationId="{983038F4-E67A-C98A-0F6C-23069391661F}"/>
          </ac:spMkLst>
        </pc:spChg>
        <pc:spChg chg="add mod">
          <ac:chgData name="Chinsethagid, Kailey" userId="S::kac5284@utulsa.edu::6610408e-abcb-43ce-a9b1-fa06ab512d22" providerId="AD" clId="Web-{79A82673-B55C-EB48-5125-E5CD20E06D8A}" dt="2025-04-04T05:23:00.891" v="215" actId="20577"/>
          <ac:spMkLst>
            <pc:docMk/>
            <pc:sldMk cId="0" sldId="257"/>
            <ac:spMk id="18" creationId="{917CAC40-BB71-F8B9-A53B-D9142954563E}"/>
          </ac:spMkLst>
        </pc:spChg>
        <pc:spChg chg="add mod">
          <ac:chgData name="Chinsethagid, Kailey" userId="S::kac5284@utulsa.edu::6610408e-abcb-43ce-a9b1-fa06ab512d22" providerId="AD" clId="Web-{79A82673-B55C-EB48-5125-E5CD20E06D8A}" dt="2025-04-04T05:23:12.282" v="217" actId="20577"/>
          <ac:spMkLst>
            <pc:docMk/>
            <pc:sldMk cId="0" sldId="257"/>
            <ac:spMk id="19" creationId="{B846A891-7044-B9C0-286B-067B43288C31}"/>
          </ac:spMkLst>
        </pc:spChg>
        <pc:spChg chg="add mod">
          <ac:chgData name="Chinsethagid, Kailey" userId="S::kac5284@utulsa.edu::6610408e-abcb-43ce-a9b1-fa06ab512d22" providerId="AD" clId="Web-{79A82673-B55C-EB48-5125-E5CD20E06D8A}" dt="2025-04-04T05:23:37.548" v="227" actId="20577"/>
          <ac:spMkLst>
            <pc:docMk/>
            <pc:sldMk cId="0" sldId="257"/>
            <ac:spMk id="20" creationId="{D0F6F200-4C70-345F-72F0-2EBBE4514411}"/>
          </ac:spMkLst>
        </pc:spChg>
      </pc:sldChg>
      <pc:sldChg chg="modSp ord">
        <pc:chgData name="Chinsethagid, Kailey" userId="S::kac5284@utulsa.edu::6610408e-abcb-43ce-a9b1-fa06ab512d22" providerId="AD" clId="Web-{79A82673-B55C-EB48-5125-E5CD20E06D8A}" dt="2025-04-04T05:06:16.179" v="91"/>
        <pc:sldMkLst>
          <pc:docMk/>
          <pc:sldMk cId="0" sldId="258"/>
        </pc:sldMkLst>
        <pc:spChg chg="mod">
          <ac:chgData name="Chinsethagid, Kailey" userId="S::kac5284@utulsa.edu::6610408e-abcb-43ce-a9b1-fa06ab512d22" providerId="AD" clId="Web-{79A82673-B55C-EB48-5125-E5CD20E06D8A}" dt="2025-04-04T05:01:11.925" v="86" actId="1076"/>
          <ac:spMkLst>
            <pc:docMk/>
            <pc:sldMk cId="0" sldId="258"/>
            <ac:spMk id="3" creationId="{00000000-0000-0000-0000-000000000000}"/>
          </ac:spMkLst>
        </pc:spChg>
        <pc:spChg chg="mod">
          <ac:chgData name="Chinsethagid, Kailey" userId="S::kac5284@utulsa.edu::6610408e-abcb-43ce-a9b1-fa06ab512d22" providerId="AD" clId="Web-{79A82673-B55C-EB48-5125-E5CD20E06D8A}" dt="2025-04-04T05:01:17.706" v="89" actId="1076"/>
          <ac:spMkLst>
            <pc:docMk/>
            <pc:sldMk cId="0" sldId="258"/>
            <ac:spMk id="4" creationId="{00000000-0000-0000-0000-000000000000}"/>
          </ac:spMkLst>
        </pc:spChg>
        <pc:spChg chg="mod">
          <ac:chgData name="Chinsethagid, Kailey" userId="S::kac5284@utulsa.edu::6610408e-abcb-43ce-a9b1-fa06ab512d22" providerId="AD" clId="Web-{79A82673-B55C-EB48-5125-E5CD20E06D8A}" dt="2025-04-04T05:01:11.941" v="87" actId="1076"/>
          <ac:spMkLst>
            <pc:docMk/>
            <pc:sldMk cId="0" sldId="258"/>
            <ac:spMk id="6" creationId="{00000000-0000-0000-0000-000000000000}"/>
          </ac:spMkLst>
        </pc:spChg>
        <pc:spChg chg="mod">
          <ac:chgData name="Chinsethagid, Kailey" userId="S::kac5284@utulsa.edu::6610408e-abcb-43ce-a9b1-fa06ab512d22" providerId="AD" clId="Web-{79A82673-B55C-EB48-5125-E5CD20E06D8A}" dt="2025-04-04T05:01:11.987" v="88" actId="1076"/>
          <ac:spMkLst>
            <pc:docMk/>
            <pc:sldMk cId="0" sldId="258"/>
            <ac:spMk id="9" creationId="{00000000-0000-0000-0000-000000000000}"/>
          </ac:spMkLst>
        </pc:spChg>
      </pc:sldChg>
      <pc:sldChg chg="del">
        <pc:chgData name="Chinsethagid, Kailey" userId="S::kac5284@utulsa.edu::6610408e-abcb-43ce-a9b1-fa06ab512d22" providerId="AD" clId="Web-{79A82673-B55C-EB48-5125-E5CD20E06D8A}" dt="2025-04-04T05:27:15.071" v="237"/>
        <pc:sldMkLst>
          <pc:docMk/>
          <pc:sldMk cId="0" sldId="259"/>
        </pc:sldMkLst>
      </pc:sldChg>
      <pc:sldChg chg="addSp delSp modSp ord">
        <pc:chgData name="Chinsethagid, Kailey" userId="S::kac5284@utulsa.edu::6610408e-abcb-43ce-a9b1-fa06ab512d22" providerId="AD" clId="Web-{79A82673-B55C-EB48-5125-E5CD20E06D8A}" dt="2025-04-04T05:29:05.541" v="262"/>
        <pc:sldMkLst>
          <pc:docMk/>
          <pc:sldMk cId="0" sldId="260"/>
        </pc:sldMkLst>
        <pc:spChg chg="mod">
          <ac:chgData name="Chinsethagid, Kailey" userId="S::kac5284@utulsa.edu::6610408e-abcb-43ce-a9b1-fa06ab512d22" providerId="AD" clId="Web-{79A82673-B55C-EB48-5125-E5CD20E06D8A}" dt="2025-04-04T05:27:49.025" v="251" actId="20577"/>
          <ac:spMkLst>
            <pc:docMk/>
            <pc:sldMk cId="0" sldId="260"/>
            <ac:spMk id="3" creationId="{00000000-0000-0000-0000-000000000000}"/>
          </ac:spMkLst>
        </pc:spChg>
        <pc:picChg chg="add del mod">
          <ac:chgData name="Chinsethagid, Kailey" userId="S::kac5284@utulsa.edu::6610408e-abcb-43ce-a9b1-fa06ab512d22" providerId="AD" clId="Web-{79A82673-B55C-EB48-5125-E5CD20E06D8A}" dt="2025-04-04T05:29:05.541" v="262"/>
          <ac:picMkLst>
            <pc:docMk/>
            <pc:sldMk cId="0" sldId="260"/>
            <ac:picMk id="12" creationId="{970754D5-A2A6-A017-2730-7FB503926542}"/>
          </ac:picMkLst>
        </pc:picChg>
      </pc:sldChg>
      <pc:sldChg chg="del">
        <pc:chgData name="Chinsethagid, Kailey" userId="S::kac5284@utulsa.edu::6610408e-abcb-43ce-a9b1-fa06ab512d22" providerId="AD" clId="Web-{79A82673-B55C-EB48-5125-E5CD20E06D8A}" dt="2025-04-04T05:27:02.852" v="236"/>
        <pc:sldMkLst>
          <pc:docMk/>
          <pc:sldMk cId="0" sldId="261"/>
        </pc:sldMkLst>
      </pc:sldChg>
      <pc:sldChg chg="modSp ord">
        <pc:chgData name="Chinsethagid, Kailey" userId="S::kac5284@utulsa.edu::6610408e-abcb-43ce-a9b1-fa06ab512d22" providerId="AD" clId="Web-{79A82673-B55C-EB48-5125-E5CD20E06D8A}" dt="2025-04-04T05:27:40.478" v="246" actId="20577"/>
        <pc:sldMkLst>
          <pc:docMk/>
          <pc:sldMk cId="0" sldId="262"/>
        </pc:sldMkLst>
        <pc:spChg chg="mod">
          <ac:chgData name="Chinsethagid, Kailey" userId="S::kac5284@utulsa.edu::6610408e-abcb-43ce-a9b1-fa06ab512d22" providerId="AD" clId="Web-{79A82673-B55C-EB48-5125-E5CD20E06D8A}" dt="2025-04-04T05:27:40.478" v="246" actId="20577"/>
          <ac:spMkLst>
            <pc:docMk/>
            <pc:sldMk cId="0" sldId="262"/>
            <ac:spMk id="4" creationId="{00000000-0000-0000-0000-000000000000}"/>
          </ac:spMkLst>
        </pc:spChg>
      </pc:sldChg>
      <pc:sldChg chg="del">
        <pc:chgData name="Chinsethagid, Kailey" userId="S::kac5284@utulsa.edu::6610408e-abcb-43ce-a9b1-fa06ab512d22" providerId="AD" clId="Web-{79A82673-B55C-EB48-5125-E5CD20E06D8A}" dt="2025-04-04T05:26:44.586" v="235"/>
        <pc:sldMkLst>
          <pc:docMk/>
          <pc:sldMk cId="0" sldId="263"/>
        </pc:sldMkLst>
      </pc:sldChg>
      <pc:sldChg chg="delSp modSp ord">
        <pc:chgData name="Chinsethagid, Kailey" userId="S::kac5284@utulsa.edu::6610408e-abcb-43ce-a9b1-fa06ab512d22" providerId="AD" clId="Web-{79A82673-B55C-EB48-5125-E5CD20E06D8A}" dt="2025-04-04T05:28:07.306" v="260" actId="14100"/>
        <pc:sldMkLst>
          <pc:docMk/>
          <pc:sldMk cId="0" sldId="264"/>
        </pc:sldMkLst>
        <pc:spChg chg="mod">
          <ac:chgData name="Chinsethagid, Kailey" userId="S::kac5284@utulsa.edu::6610408e-abcb-43ce-a9b1-fa06ab512d22" providerId="AD" clId="Web-{79A82673-B55C-EB48-5125-E5CD20E06D8A}" dt="2025-04-04T05:28:07.306" v="260" actId="14100"/>
          <ac:spMkLst>
            <pc:docMk/>
            <pc:sldMk cId="0" sldId="264"/>
            <ac:spMk id="3" creationId="{00000000-0000-0000-0000-000000000000}"/>
          </ac:spMkLst>
        </pc:spChg>
        <pc:spChg chg="del">
          <ac:chgData name="Chinsethagid, Kailey" userId="S::kac5284@utulsa.edu::6610408e-abcb-43ce-a9b1-fa06ab512d22" providerId="AD" clId="Web-{79A82673-B55C-EB48-5125-E5CD20E06D8A}" dt="2025-04-04T05:28:04.165" v="259"/>
          <ac:spMkLst>
            <pc:docMk/>
            <pc:sldMk cId="0" sldId="264"/>
            <ac:spMk id="4" creationId="{00000000-0000-0000-0000-000000000000}"/>
          </ac:spMkLst>
        </pc:spChg>
      </pc:sldChg>
      <pc:sldChg chg="addSp delSp modSp ord">
        <pc:chgData name="Chinsethagid, Kailey" userId="S::kac5284@utulsa.edu::6610408e-abcb-43ce-a9b1-fa06ab512d22" providerId="AD" clId="Web-{79A82673-B55C-EB48-5125-E5CD20E06D8A}" dt="2025-04-04T05:16:55.404" v="128" actId="20577"/>
        <pc:sldMkLst>
          <pc:docMk/>
          <pc:sldMk cId="0" sldId="266"/>
        </pc:sldMkLst>
        <pc:spChg chg="mod">
          <ac:chgData name="Chinsethagid, Kailey" userId="S::kac5284@utulsa.edu::6610408e-abcb-43ce-a9b1-fa06ab512d22" providerId="AD" clId="Web-{79A82673-B55C-EB48-5125-E5CD20E06D8A}" dt="2025-04-04T05:07:43.446" v="101" actId="20577"/>
          <ac:spMkLst>
            <pc:docMk/>
            <pc:sldMk cId="0" sldId="266"/>
            <ac:spMk id="5" creationId="{00000000-0000-0000-0000-000000000000}"/>
          </ac:spMkLst>
        </pc:spChg>
        <pc:spChg chg="mod">
          <ac:chgData name="Chinsethagid, Kailey" userId="S::kac5284@utulsa.edu::6610408e-abcb-43ce-a9b1-fa06ab512d22" providerId="AD" clId="Web-{79A82673-B55C-EB48-5125-E5CD20E06D8A}" dt="2025-04-04T05:16:55.404" v="128" actId="20577"/>
          <ac:spMkLst>
            <pc:docMk/>
            <pc:sldMk cId="0" sldId="266"/>
            <ac:spMk id="6" creationId="{00000000-0000-0000-0000-000000000000}"/>
          </ac:spMkLst>
        </pc:spChg>
        <pc:grpChg chg="del">
          <ac:chgData name="Chinsethagid, Kailey" userId="S::kac5284@utulsa.edu::6610408e-abcb-43ce-a9b1-fa06ab512d22" providerId="AD" clId="Web-{79A82673-B55C-EB48-5125-E5CD20E06D8A}" dt="2025-04-04T05:12:32.948" v="108"/>
          <ac:grpSpMkLst>
            <pc:docMk/>
            <pc:sldMk cId="0" sldId="266"/>
            <ac:grpSpMk id="3" creationId="{00000000-0000-0000-0000-000000000000}"/>
          </ac:grpSpMkLst>
        </pc:grpChg>
        <pc:picChg chg="add del mod">
          <ac:chgData name="Chinsethagid, Kailey" userId="S::kac5284@utulsa.edu::6610408e-abcb-43ce-a9b1-fa06ab512d22" providerId="AD" clId="Web-{79A82673-B55C-EB48-5125-E5CD20E06D8A}" dt="2025-04-04T05:12:56.136" v="112"/>
          <ac:picMkLst>
            <pc:docMk/>
            <pc:sldMk cId="0" sldId="266"/>
            <ac:picMk id="8" creationId="{2787ABB5-CE5E-FDFF-2880-9EDF9937BBB1}"/>
          </ac:picMkLst>
        </pc:picChg>
        <pc:picChg chg="add mod modCrop">
          <ac:chgData name="Chinsethagid, Kailey" userId="S::kac5284@utulsa.edu::6610408e-abcb-43ce-a9b1-fa06ab512d22" providerId="AD" clId="Web-{79A82673-B55C-EB48-5125-E5CD20E06D8A}" dt="2025-04-04T05:16:17.685" v="126" actId="1076"/>
          <ac:picMkLst>
            <pc:docMk/>
            <pc:sldMk cId="0" sldId="266"/>
            <ac:picMk id="9" creationId="{7516BF56-B5BA-2458-ED19-6BB54087D5E5}"/>
          </ac:picMkLst>
        </pc:picChg>
      </pc:sldChg>
      <pc:sldChg chg="del">
        <pc:chgData name="Chinsethagid, Kailey" userId="S::kac5284@utulsa.edu::6610408e-abcb-43ce-a9b1-fa06ab512d22" providerId="AD" clId="Web-{79A82673-B55C-EB48-5125-E5CD20E06D8A}" dt="2025-04-04T05:26:37.586" v="234"/>
        <pc:sldMkLst>
          <pc:docMk/>
          <pc:sldMk cId="0" sldId="267"/>
        </pc:sldMkLst>
      </pc:sldChg>
      <pc:sldChg chg="modSp ord">
        <pc:chgData name="Chinsethagid, Kailey" userId="S::kac5284@utulsa.edu::6610408e-abcb-43ce-a9b1-fa06ab512d22" providerId="AD" clId="Web-{79A82673-B55C-EB48-5125-E5CD20E06D8A}" dt="2025-04-04T05:27:28.368" v="241" actId="20577"/>
        <pc:sldMkLst>
          <pc:docMk/>
          <pc:sldMk cId="0" sldId="268"/>
        </pc:sldMkLst>
        <pc:spChg chg="mod">
          <ac:chgData name="Chinsethagid, Kailey" userId="S::kac5284@utulsa.edu::6610408e-abcb-43ce-a9b1-fa06ab512d22" providerId="AD" clId="Web-{79A82673-B55C-EB48-5125-E5CD20E06D8A}" dt="2025-04-04T05:27:28.368" v="241" actId="20577"/>
          <ac:spMkLst>
            <pc:docMk/>
            <pc:sldMk cId="0" sldId="268"/>
            <ac:spMk id="5" creationId="{00000000-0000-0000-0000-000000000000}"/>
          </ac:spMkLst>
        </pc:spChg>
      </pc:sldChg>
      <pc:sldChg chg="del">
        <pc:chgData name="Chinsethagid, Kailey" userId="S::kac5284@utulsa.edu::6610408e-abcb-43ce-a9b1-fa06ab512d22" providerId="AD" clId="Web-{79A82673-B55C-EB48-5125-E5CD20E06D8A}" dt="2025-04-04T04:51:26.074" v="6"/>
        <pc:sldMkLst>
          <pc:docMk/>
          <pc:sldMk cId="0" sldId="269"/>
        </pc:sldMkLst>
      </pc:sldChg>
      <pc:sldChg chg="del">
        <pc:chgData name="Chinsethagid, Kailey" userId="S::kac5284@utulsa.edu::6610408e-abcb-43ce-a9b1-fa06ab512d22" providerId="AD" clId="Web-{79A82673-B55C-EB48-5125-E5CD20E06D8A}" dt="2025-04-04T05:26:32.774" v="233"/>
        <pc:sldMkLst>
          <pc:docMk/>
          <pc:sldMk cId="3844072578" sldId="271"/>
        </pc:sldMkLst>
      </pc:sldChg>
      <pc:sldChg chg="del">
        <pc:chgData name="Chinsethagid, Kailey" userId="S::kac5284@utulsa.edu::6610408e-abcb-43ce-a9b1-fa06ab512d22" providerId="AD" clId="Web-{79A82673-B55C-EB48-5125-E5CD20E06D8A}" dt="2025-04-04T05:26:25.711" v="232"/>
        <pc:sldMkLst>
          <pc:docMk/>
          <pc:sldMk cId="0" sldId="272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10" Type="http://schemas.openxmlformats.org/officeDocument/2006/relationships/image" Target="../media/image32.svg"/><Relationship Id="rId4" Type="http://schemas.openxmlformats.org/officeDocument/2006/relationships/image" Target="../media/image36.svg"/><Relationship Id="rId9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10" Type="http://schemas.openxmlformats.org/officeDocument/2006/relationships/image" Target="../media/image32.svg"/><Relationship Id="rId4" Type="http://schemas.openxmlformats.org/officeDocument/2006/relationships/image" Target="../media/image36.svg"/><Relationship Id="rId9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10" Type="http://schemas.openxmlformats.org/officeDocument/2006/relationships/image" Target="../media/image32.svg"/><Relationship Id="rId4" Type="http://schemas.openxmlformats.org/officeDocument/2006/relationships/image" Target="../media/image36.svg"/><Relationship Id="rId9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hyperlink" Target="https://online.utulsa.edu/blog/cybersecurity-ethics/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uscyberpatriot.org/" TargetMode="External"/><Relationship Id="rId5" Type="http://schemas.openxmlformats.org/officeDocument/2006/relationships/hyperlink" Target="https://www.fortinet.com/resources/cyberglossary/cia-triad" TargetMode="External"/><Relationship Id="rId4" Type="http://schemas.openxmlformats.org/officeDocument/2006/relationships/image" Target="../media/image26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svg"/><Relationship Id="rId3" Type="http://schemas.openxmlformats.org/officeDocument/2006/relationships/image" Target="../media/image3.png"/><Relationship Id="rId7" Type="http://schemas.openxmlformats.org/officeDocument/2006/relationships/image" Target="../media/image4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10" Type="http://schemas.openxmlformats.org/officeDocument/2006/relationships/image" Target="../media/image46.svg"/><Relationship Id="rId4" Type="http://schemas.openxmlformats.org/officeDocument/2006/relationships/image" Target="../media/image4.svg"/><Relationship Id="rId9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svg"/><Relationship Id="rId4" Type="http://schemas.openxmlformats.org/officeDocument/2006/relationships/image" Target="../media/image13.svg"/><Relationship Id="rId9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8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41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911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4540028" y="1028700"/>
            <a:ext cx="9207944" cy="8229600"/>
          </a:xfrm>
          <a:custGeom>
            <a:avLst/>
            <a:gdLst/>
            <a:ahLst/>
            <a:cxnLst/>
            <a:rect l="l" t="t" r="r" b="b"/>
            <a:pathLst>
              <a:path w="9207944" h="8229600">
                <a:moveTo>
                  <a:pt x="0" y="0"/>
                </a:moveTo>
                <a:lnTo>
                  <a:pt x="9207944" y="0"/>
                </a:lnTo>
                <a:lnTo>
                  <a:pt x="920794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0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-926180">
            <a:off x="665744" y="599679"/>
            <a:ext cx="2565246" cy="2744913"/>
          </a:xfrm>
          <a:custGeom>
            <a:avLst/>
            <a:gdLst/>
            <a:ahLst/>
            <a:cxnLst/>
            <a:rect l="l" t="t" r="r" b="b"/>
            <a:pathLst>
              <a:path w="2565246" h="2744913">
                <a:moveTo>
                  <a:pt x="0" y="0"/>
                </a:moveTo>
                <a:lnTo>
                  <a:pt x="2565246" y="0"/>
                </a:lnTo>
                <a:lnTo>
                  <a:pt x="2565246" y="2744913"/>
                </a:lnTo>
                <a:lnTo>
                  <a:pt x="0" y="274491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064790" y="3277707"/>
            <a:ext cx="16158420" cy="36699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57"/>
              </a:lnSpc>
            </a:pPr>
            <a:r>
              <a:rPr lang="en-US" sz="13950" spc="111" dirty="0">
                <a:solidFill>
                  <a:srgbClr val="FFFFFF"/>
                </a:solidFill>
                <a:latin typeface="Cabin Sketch"/>
                <a:sym typeface="Cabin Sketch"/>
              </a:rPr>
              <a:t>Introduction to Cybersecurity</a:t>
            </a:r>
            <a:endParaRPr lang="en-US" dirty="0"/>
          </a:p>
        </p:txBody>
      </p:sp>
      <p:sp>
        <p:nvSpPr>
          <p:cNvPr id="7" name="Freeform 7"/>
          <p:cNvSpPr/>
          <p:nvPr/>
        </p:nvSpPr>
        <p:spPr>
          <a:xfrm>
            <a:off x="-83583" y="6761817"/>
            <a:ext cx="3156761" cy="2261389"/>
          </a:xfrm>
          <a:custGeom>
            <a:avLst/>
            <a:gdLst/>
            <a:ahLst/>
            <a:cxnLst/>
            <a:rect l="l" t="t" r="r" b="b"/>
            <a:pathLst>
              <a:path w="3156761" h="2261389">
                <a:moveTo>
                  <a:pt x="0" y="0"/>
                </a:moveTo>
                <a:lnTo>
                  <a:pt x="3156761" y="0"/>
                </a:lnTo>
                <a:lnTo>
                  <a:pt x="3156761" y="2261389"/>
                </a:lnTo>
                <a:lnTo>
                  <a:pt x="0" y="226138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9089459A-5AD4-4DB5-CF2A-AC1DE5E79245}"/>
              </a:ext>
            </a:extLst>
          </p:cNvPr>
          <p:cNvSpPr/>
          <p:nvPr/>
        </p:nvSpPr>
        <p:spPr>
          <a:xfrm>
            <a:off x="14845603" y="378661"/>
            <a:ext cx="3808274" cy="2520385"/>
          </a:xfrm>
          <a:custGeom>
            <a:avLst/>
            <a:gdLst/>
            <a:ahLst/>
            <a:cxnLst/>
            <a:rect l="l" t="t" r="r" b="b"/>
            <a:pathLst>
              <a:path w="3808274" h="2520385">
                <a:moveTo>
                  <a:pt x="0" y="0"/>
                </a:moveTo>
                <a:lnTo>
                  <a:pt x="3808274" y="0"/>
                </a:lnTo>
                <a:lnTo>
                  <a:pt x="3808274" y="2520385"/>
                </a:lnTo>
                <a:lnTo>
                  <a:pt x="0" y="252038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11" name="Picture 10" descr="A blue cloud on a black background&#10;&#10;AI-generated content may be incorrect.">
            <a:extLst>
              <a:ext uri="{FF2B5EF4-FFF2-40B4-BE49-F238E27FC236}">
                <a16:creationId xmlns:a16="http://schemas.microsoft.com/office/drawing/2014/main" id="{7973700E-97B8-64E7-028B-6BD7D1C99FA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90703" y="6199166"/>
            <a:ext cx="3581410" cy="358141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E84DF746-C76C-E1A0-984A-50E189C68FF0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3" name="TextBox 4">
            <a:extLst>
              <a:ext uri="{FF2B5EF4-FFF2-40B4-BE49-F238E27FC236}">
                <a16:creationId xmlns:a16="http://schemas.microsoft.com/office/drawing/2014/main" id="{983147FF-170D-4EC0-52A6-59CF695C38BB}"/>
              </a:ext>
            </a:extLst>
          </p:cNvPr>
          <p:cNvSpPr txBox="1"/>
          <p:nvPr/>
        </p:nvSpPr>
        <p:spPr>
          <a:xfrm>
            <a:off x="1028700" y="1603248"/>
            <a:ext cx="13139257" cy="161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2000"/>
              </a:lnSpc>
            </a:pPr>
            <a:r>
              <a:rPr lang="en-US" sz="12000" spc="96">
                <a:solidFill>
                  <a:srgbClr val="FFFFFF"/>
                </a:solidFill>
                <a:latin typeface="Cabin Sketch"/>
                <a:sym typeface="Cabin Sketch"/>
              </a:rPr>
              <a:t>Quiz!</a:t>
            </a:r>
            <a:endParaRPr lang="en-US"/>
          </a:p>
        </p:txBody>
      </p:sp>
      <p:sp>
        <p:nvSpPr>
          <p:cNvPr id="4" name="TextBox 5">
            <a:extLst>
              <a:ext uri="{FF2B5EF4-FFF2-40B4-BE49-F238E27FC236}">
                <a16:creationId xmlns:a16="http://schemas.microsoft.com/office/drawing/2014/main" id="{5BA2DE4D-D57D-3216-3D2A-8884AF4C8D99}"/>
              </a:ext>
            </a:extLst>
          </p:cNvPr>
          <p:cNvSpPr txBox="1"/>
          <p:nvPr/>
        </p:nvSpPr>
        <p:spPr>
          <a:xfrm>
            <a:off x="2815807" y="4008382"/>
            <a:ext cx="8115300" cy="1144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4619"/>
              </a:lnSpc>
            </a:pPr>
            <a:r>
              <a:rPr lang="en-US" sz="3299">
                <a:solidFill>
                  <a:srgbClr val="F0F0F0"/>
                </a:solidFill>
                <a:latin typeface="Caveat Brush"/>
                <a:ea typeface="Caveat Brush"/>
                <a:cs typeface="Caveat Brush"/>
                <a:sym typeface="Caveat Brush"/>
              </a:rPr>
              <a:t>Lorem ipsum dolor sit amet, consectetur adipiscing elit, sed do eiusmod tempor incididunt ut labore et dolore.</a:t>
            </a:r>
          </a:p>
        </p:txBody>
      </p:sp>
      <p:sp>
        <p:nvSpPr>
          <p:cNvPr id="5" name="TextBox 6">
            <a:extLst>
              <a:ext uri="{FF2B5EF4-FFF2-40B4-BE49-F238E27FC236}">
                <a16:creationId xmlns:a16="http://schemas.microsoft.com/office/drawing/2014/main" id="{10B2428D-FC52-E12E-F00F-A8D69CE2773F}"/>
              </a:ext>
            </a:extLst>
          </p:cNvPr>
          <p:cNvSpPr txBox="1"/>
          <p:nvPr/>
        </p:nvSpPr>
        <p:spPr>
          <a:xfrm>
            <a:off x="1028700" y="4034735"/>
            <a:ext cx="2076184" cy="13398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9999"/>
              </a:lnSpc>
            </a:pPr>
            <a:r>
              <a:rPr lang="en-US" sz="9999" spc="79">
                <a:solidFill>
                  <a:srgbClr val="C1FF72"/>
                </a:solidFill>
                <a:latin typeface="Cabin Sketch"/>
                <a:ea typeface="Cabin Sketch"/>
                <a:cs typeface="Cabin Sketch"/>
                <a:sym typeface="Cabin Sketch"/>
              </a:rPr>
              <a:t>01</a:t>
            </a:r>
          </a:p>
        </p:txBody>
      </p:sp>
      <p:sp>
        <p:nvSpPr>
          <p:cNvPr id="6" name="TextBox 7">
            <a:extLst>
              <a:ext uri="{FF2B5EF4-FFF2-40B4-BE49-F238E27FC236}">
                <a16:creationId xmlns:a16="http://schemas.microsoft.com/office/drawing/2014/main" id="{CEE8073F-7F4E-4BE7-3117-B01A143FDF8F}"/>
              </a:ext>
            </a:extLst>
          </p:cNvPr>
          <p:cNvSpPr txBox="1"/>
          <p:nvPr/>
        </p:nvSpPr>
        <p:spPr>
          <a:xfrm>
            <a:off x="2815807" y="5768151"/>
            <a:ext cx="8115300" cy="1144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4619"/>
              </a:lnSpc>
            </a:pPr>
            <a:r>
              <a:rPr lang="en-US" sz="3299">
                <a:solidFill>
                  <a:srgbClr val="F0F0F0"/>
                </a:solidFill>
                <a:latin typeface="Caveat Brush"/>
                <a:ea typeface="Caveat Brush"/>
                <a:cs typeface="Caveat Brush"/>
                <a:sym typeface="Caveat Brush"/>
              </a:rPr>
              <a:t>Lorem ipsum dolor sit amet, consectetur adipiscing elit, sed do eiusmod tempor incididunt ut labore et dolore.</a:t>
            </a:r>
          </a:p>
        </p:txBody>
      </p:sp>
      <p:sp>
        <p:nvSpPr>
          <p:cNvPr id="7" name="TextBox 8">
            <a:extLst>
              <a:ext uri="{FF2B5EF4-FFF2-40B4-BE49-F238E27FC236}">
                <a16:creationId xmlns:a16="http://schemas.microsoft.com/office/drawing/2014/main" id="{5C927A15-5564-D5A0-2916-E09E662A4FDC}"/>
              </a:ext>
            </a:extLst>
          </p:cNvPr>
          <p:cNvSpPr txBox="1"/>
          <p:nvPr/>
        </p:nvSpPr>
        <p:spPr>
          <a:xfrm>
            <a:off x="1028700" y="5794504"/>
            <a:ext cx="2076184" cy="13398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9999"/>
              </a:lnSpc>
            </a:pPr>
            <a:r>
              <a:rPr lang="en-US" sz="9999" spc="79">
                <a:solidFill>
                  <a:srgbClr val="FC8183"/>
                </a:solidFill>
                <a:latin typeface="Cabin Sketch"/>
                <a:ea typeface="Cabin Sketch"/>
                <a:cs typeface="Cabin Sketch"/>
                <a:sym typeface="Cabin Sketch"/>
              </a:rPr>
              <a:t>02</a:t>
            </a: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69E862D5-A393-4A1D-6EA3-8E73D83D8752}"/>
              </a:ext>
            </a:extLst>
          </p:cNvPr>
          <p:cNvSpPr txBox="1"/>
          <p:nvPr/>
        </p:nvSpPr>
        <p:spPr>
          <a:xfrm>
            <a:off x="2815807" y="7527100"/>
            <a:ext cx="8115300" cy="1144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4619"/>
              </a:lnSpc>
            </a:pPr>
            <a:r>
              <a:rPr lang="en-US" sz="3299">
                <a:solidFill>
                  <a:srgbClr val="F0F0F0"/>
                </a:solidFill>
                <a:latin typeface="Caveat Brush"/>
                <a:ea typeface="Caveat Brush"/>
                <a:cs typeface="Caveat Brush"/>
                <a:sym typeface="Caveat Brush"/>
              </a:rPr>
              <a:t>Lorem ipsum dolor sit amet, consectetur adipiscing elit, sed do eiusmod tempor incididunt ut labore et dolore.</a:t>
            </a:r>
          </a:p>
        </p:txBody>
      </p:sp>
      <p:sp>
        <p:nvSpPr>
          <p:cNvPr id="9" name="TextBox 10">
            <a:extLst>
              <a:ext uri="{FF2B5EF4-FFF2-40B4-BE49-F238E27FC236}">
                <a16:creationId xmlns:a16="http://schemas.microsoft.com/office/drawing/2014/main" id="{1D5CB8B8-F029-6BB4-CDC1-A2E59E2CF398}"/>
              </a:ext>
            </a:extLst>
          </p:cNvPr>
          <p:cNvSpPr txBox="1"/>
          <p:nvPr/>
        </p:nvSpPr>
        <p:spPr>
          <a:xfrm>
            <a:off x="1028700" y="7553453"/>
            <a:ext cx="2076184" cy="13398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9999"/>
              </a:lnSpc>
            </a:pPr>
            <a:r>
              <a:rPr lang="en-US" sz="9999" spc="79">
                <a:solidFill>
                  <a:srgbClr val="FCC4E2"/>
                </a:solidFill>
                <a:latin typeface="Cabin Sketch"/>
                <a:ea typeface="Cabin Sketch"/>
                <a:cs typeface="Cabin Sketch"/>
                <a:sym typeface="Cabin Sketch"/>
              </a:rPr>
              <a:t>03</a:t>
            </a:r>
          </a:p>
        </p:txBody>
      </p:sp>
      <p:pic>
        <p:nvPicPr>
          <p:cNvPr id="10" name="Picture 9" descr="A quiz on a chalkboard&#10;&#10;AI-generated content may be incorrect.">
            <a:extLst>
              <a:ext uri="{FF2B5EF4-FFF2-40B4-BE49-F238E27FC236}">
                <a16:creationId xmlns:a16="http://schemas.microsoft.com/office/drawing/2014/main" id="{1AE3CEAB-2CFF-A253-FD2B-A3951B1BB8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063" y="6351"/>
            <a:ext cx="18250958" cy="10295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0051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8D1C88AC-4971-2FFF-E0E5-B963212EEFE1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CAFAC174-4768-7696-DA5A-8D4757D1D8B6}"/>
              </a:ext>
            </a:extLst>
          </p:cNvPr>
          <p:cNvSpPr/>
          <p:nvPr/>
        </p:nvSpPr>
        <p:spPr>
          <a:xfrm>
            <a:off x="1028700" y="3933161"/>
            <a:ext cx="4909091" cy="4927408"/>
          </a:xfrm>
          <a:custGeom>
            <a:avLst/>
            <a:gdLst/>
            <a:ahLst/>
            <a:cxnLst/>
            <a:rect l="l" t="t" r="r" b="b"/>
            <a:pathLst>
              <a:path w="4909091" h="4927408">
                <a:moveTo>
                  <a:pt x="0" y="0"/>
                </a:moveTo>
                <a:lnTo>
                  <a:pt x="4909091" y="0"/>
                </a:lnTo>
                <a:lnTo>
                  <a:pt x="4909091" y="4927408"/>
                </a:lnTo>
                <a:lnTo>
                  <a:pt x="0" y="49274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813AE520-A99C-9B3C-627A-0D7C2093CAB1}"/>
              </a:ext>
            </a:extLst>
          </p:cNvPr>
          <p:cNvSpPr/>
          <p:nvPr/>
        </p:nvSpPr>
        <p:spPr>
          <a:xfrm>
            <a:off x="6689455" y="3933161"/>
            <a:ext cx="4909091" cy="4927408"/>
          </a:xfrm>
          <a:custGeom>
            <a:avLst/>
            <a:gdLst/>
            <a:ahLst/>
            <a:cxnLst/>
            <a:rect l="l" t="t" r="r" b="b"/>
            <a:pathLst>
              <a:path w="4909091" h="4927408">
                <a:moveTo>
                  <a:pt x="0" y="0"/>
                </a:moveTo>
                <a:lnTo>
                  <a:pt x="4909090" y="0"/>
                </a:lnTo>
                <a:lnTo>
                  <a:pt x="4909090" y="4927408"/>
                </a:lnTo>
                <a:lnTo>
                  <a:pt x="0" y="492740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50FF6552-948E-42F4-E669-D75E5FCA92F2}"/>
              </a:ext>
            </a:extLst>
          </p:cNvPr>
          <p:cNvSpPr/>
          <p:nvPr/>
        </p:nvSpPr>
        <p:spPr>
          <a:xfrm>
            <a:off x="12350209" y="3933161"/>
            <a:ext cx="4909091" cy="4927408"/>
          </a:xfrm>
          <a:custGeom>
            <a:avLst/>
            <a:gdLst/>
            <a:ahLst/>
            <a:cxnLst/>
            <a:rect l="l" t="t" r="r" b="b"/>
            <a:pathLst>
              <a:path w="4909091" h="4927408">
                <a:moveTo>
                  <a:pt x="0" y="0"/>
                </a:moveTo>
                <a:lnTo>
                  <a:pt x="4909091" y="0"/>
                </a:lnTo>
                <a:lnTo>
                  <a:pt x="4909091" y="4927408"/>
                </a:lnTo>
                <a:lnTo>
                  <a:pt x="0" y="492740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D45C56AC-AAE2-EC05-3FF1-C663EC1C80C2}"/>
              </a:ext>
            </a:extLst>
          </p:cNvPr>
          <p:cNvSpPr txBox="1"/>
          <p:nvPr/>
        </p:nvSpPr>
        <p:spPr>
          <a:xfrm>
            <a:off x="1028700" y="482879"/>
            <a:ext cx="16230600" cy="14700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1000"/>
              </a:lnSpc>
            </a:pPr>
            <a:r>
              <a:rPr lang="en-US" sz="11000" spc="88" dirty="0">
                <a:solidFill>
                  <a:srgbClr val="FFFFFF"/>
                </a:solidFill>
                <a:latin typeface="Cabin Sketch"/>
                <a:sym typeface="Cabin Sketch"/>
              </a:rPr>
              <a:t>Question 1</a:t>
            </a:r>
            <a:endParaRPr lang="en-US" dirty="0"/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D1F50562-EB9C-BC12-4A35-5453D4C2791F}"/>
              </a:ext>
            </a:extLst>
          </p:cNvPr>
          <p:cNvSpPr txBox="1"/>
          <p:nvPr/>
        </p:nvSpPr>
        <p:spPr>
          <a:xfrm>
            <a:off x="2039830" y="5144878"/>
            <a:ext cx="2892497" cy="26485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0F0F0"/>
                </a:solidFill>
                <a:latin typeface="Caveat Brush"/>
              </a:rPr>
              <a:t>Anything that could cause harm</a:t>
            </a:r>
            <a:endParaRPr lang="en-US"/>
          </a:p>
        </p:txBody>
      </p:sp>
      <p:sp>
        <p:nvSpPr>
          <p:cNvPr id="8" name="TextBox 10">
            <a:extLst>
              <a:ext uri="{FF2B5EF4-FFF2-40B4-BE49-F238E27FC236}">
                <a16:creationId xmlns:a16="http://schemas.microsoft.com/office/drawing/2014/main" id="{25F16F7D-CDCE-89F2-A899-72906FDD9918}"/>
              </a:ext>
            </a:extLst>
          </p:cNvPr>
          <p:cNvSpPr txBox="1"/>
          <p:nvPr/>
        </p:nvSpPr>
        <p:spPr>
          <a:xfrm>
            <a:off x="7821480" y="5144328"/>
            <a:ext cx="2639719" cy="26485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0F0F0"/>
                </a:solidFill>
                <a:latin typeface="Caveat Brush"/>
                <a:sym typeface="Caveat Brush"/>
              </a:rPr>
              <a:t>A flaw that can be exploited</a:t>
            </a:r>
            <a:endParaRPr lang="en-US"/>
          </a:p>
        </p:txBody>
      </p:sp>
      <p:sp>
        <p:nvSpPr>
          <p:cNvPr id="9" name="TextBox 6">
            <a:extLst>
              <a:ext uri="{FF2B5EF4-FFF2-40B4-BE49-F238E27FC236}">
                <a16:creationId xmlns:a16="http://schemas.microsoft.com/office/drawing/2014/main" id="{D8B7C3C1-AB98-258A-A41E-A4414E17AF84}"/>
              </a:ext>
            </a:extLst>
          </p:cNvPr>
          <p:cNvSpPr txBox="1"/>
          <p:nvPr/>
        </p:nvSpPr>
        <p:spPr>
          <a:xfrm>
            <a:off x="1050681" y="2093581"/>
            <a:ext cx="16230600" cy="12888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1000"/>
              </a:lnSpc>
            </a:pPr>
            <a:r>
              <a:rPr lang="en-US" sz="5400" spc="88">
                <a:solidFill>
                  <a:schemeClr val="bg1"/>
                </a:solidFill>
                <a:latin typeface="Cabin Sketch"/>
                <a:sym typeface="Cabin Sketch"/>
              </a:rPr>
              <a:t>What is a vulnerability?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Freeform 5">
            <a:extLst>
              <a:ext uri="{FF2B5EF4-FFF2-40B4-BE49-F238E27FC236}">
                <a16:creationId xmlns:a16="http://schemas.microsoft.com/office/drawing/2014/main" id="{C0876616-BC90-3FE8-5C0D-D0EF823F7BED}"/>
              </a:ext>
            </a:extLst>
          </p:cNvPr>
          <p:cNvSpPr/>
          <p:nvPr/>
        </p:nvSpPr>
        <p:spPr>
          <a:xfrm>
            <a:off x="4742456" y="1809750"/>
            <a:ext cx="8793627" cy="559594"/>
          </a:xfrm>
          <a:custGeom>
            <a:avLst/>
            <a:gdLst/>
            <a:ahLst/>
            <a:cxnLst/>
            <a:rect l="l" t="t" r="r" b="b"/>
            <a:pathLst>
              <a:path w="8793627" h="559594">
                <a:moveTo>
                  <a:pt x="0" y="0"/>
                </a:moveTo>
                <a:lnTo>
                  <a:pt x="8793627" y="0"/>
                </a:lnTo>
                <a:lnTo>
                  <a:pt x="8793627" y="559594"/>
                </a:lnTo>
                <a:lnTo>
                  <a:pt x="0" y="55959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F2781C2-A4FE-99E0-DCD1-DE55DCB4FF5C}"/>
              </a:ext>
            </a:extLst>
          </p:cNvPr>
          <p:cNvSpPr txBox="1"/>
          <p:nvPr/>
        </p:nvSpPr>
        <p:spPr>
          <a:xfrm>
            <a:off x="13537036" y="5144327"/>
            <a:ext cx="2639719" cy="26485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0F0F0"/>
                </a:solidFill>
                <a:latin typeface="Caveat Brush"/>
                <a:sym typeface="Caveat Brush"/>
              </a:rPr>
              <a:t>Potential loss and damages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9875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C781F5-5175-D3F7-A807-B5AD53C9B0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4E72DF3D-2EBF-0AF6-0467-0632A9981346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12D872F8-980D-EBD5-7C3E-279AE5C3C5D2}"/>
              </a:ext>
            </a:extLst>
          </p:cNvPr>
          <p:cNvSpPr/>
          <p:nvPr/>
        </p:nvSpPr>
        <p:spPr>
          <a:xfrm>
            <a:off x="1028700" y="3933161"/>
            <a:ext cx="4909091" cy="4927408"/>
          </a:xfrm>
          <a:custGeom>
            <a:avLst/>
            <a:gdLst/>
            <a:ahLst/>
            <a:cxnLst/>
            <a:rect l="l" t="t" r="r" b="b"/>
            <a:pathLst>
              <a:path w="4909091" h="4927408">
                <a:moveTo>
                  <a:pt x="0" y="0"/>
                </a:moveTo>
                <a:lnTo>
                  <a:pt x="4909091" y="0"/>
                </a:lnTo>
                <a:lnTo>
                  <a:pt x="4909091" y="4927408"/>
                </a:lnTo>
                <a:lnTo>
                  <a:pt x="0" y="49274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343AEBB4-4408-DE8F-B572-BCF2784AA8E0}"/>
              </a:ext>
            </a:extLst>
          </p:cNvPr>
          <p:cNvSpPr/>
          <p:nvPr/>
        </p:nvSpPr>
        <p:spPr>
          <a:xfrm>
            <a:off x="6689455" y="3933161"/>
            <a:ext cx="4909091" cy="4927408"/>
          </a:xfrm>
          <a:custGeom>
            <a:avLst/>
            <a:gdLst/>
            <a:ahLst/>
            <a:cxnLst/>
            <a:rect l="l" t="t" r="r" b="b"/>
            <a:pathLst>
              <a:path w="4909091" h="4927408">
                <a:moveTo>
                  <a:pt x="0" y="0"/>
                </a:moveTo>
                <a:lnTo>
                  <a:pt x="4909090" y="0"/>
                </a:lnTo>
                <a:lnTo>
                  <a:pt x="4909090" y="4927408"/>
                </a:lnTo>
                <a:lnTo>
                  <a:pt x="0" y="492740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F4F9B7D4-07BF-3C74-F627-65ED70050C56}"/>
              </a:ext>
            </a:extLst>
          </p:cNvPr>
          <p:cNvSpPr/>
          <p:nvPr/>
        </p:nvSpPr>
        <p:spPr>
          <a:xfrm>
            <a:off x="12350209" y="3933161"/>
            <a:ext cx="4909091" cy="4927408"/>
          </a:xfrm>
          <a:custGeom>
            <a:avLst/>
            <a:gdLst/>
            <a:ahLst/>
            <a:cxnLst/>
            <a:rect l="l" t="t" r="r" b="b"/>
            <a:pathLst>
              <a:path w="4909091" h="4927408">
                <a:moveTo>
                  <a:pt x="0" y="0"/>
                </a:moveTo>
                <a:lnTo>
                  <a:pt x="4909091" y="0"/>
                </a:lnTo>
                <a:lnTo>
                  <a:pt x="4909091" y="4927408"/>
                </a:lnTo>
                <a:lnTo>
                  <a:pt x="0" y="492740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7921B491-E0F1-40C4-7DD8-CDBB4EF6CA25}"/>
              </a:ext>
            </a:extLst>
          </p:cNvPr>
          <p:cNvSpPr txBox="1"/>
          <p:nvPr/>
        </p:nvSpPr>
        <p:spPr>
          <a:xfrm>
            <a:off x="1028700" y="482879"/>
            <a:ext cx="16230600" cy="14700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1000"/>
              </a:lnSpc>
            </a:pPr>
            <a:r>
              <a:rPr lang="en-US" sz="11000" spc="88">
                <a:solidFill>
                  <a:srgbClr val="FFFFFF"/>
                </a:solidFill>
                <a:latin typeface="Cabin Sketch"/>
                <a:sym typeface="Cabin Sketch"/>
              </a:rPr>
              <a:t>Question 2</a:t>
            </a:r>
            <a:endParaRPr lang="en-US" dirty="0"/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FCA832F1-AC33-DBBA-27EF-5C26D5A6D258}"/>
              </a:ext>
            </a:extLst>
          </p:cNvPr>
          <p:cNvSpPr txBox="1"/>
          <p:nvPr/>
        </p:nvSpPr>
        <p:spPr>
          <a:xfrm>
            <a:off x="2039830" y="5144878"/>
            <a:ext cx="2892497" cy="26485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0F0F0"/>
                </a:solidFill>
                <a:latin typeface="Caveat Brush"/>
              </a:rPr>
              <a:t>Ask a friend to watch it for you</a:t>
            </a:r>
            <a:endParaRPr lang="en-US"/>
          </a:p>
        </p:txBody>
      </p:sp>
      <p:sp>
        <p:nvSpPr>
          <p:cNvPr id="8" name="TextBox 10">
            <a:extLst>
              <a:ext uri="{FF2B5EF4-FFF2-40B4-BE49-F238E27FC236}">
                <a16:creationId xmlns:a16="http://schemas.microsoft.com/office/drawing/2014/main" id="{0CFF6EDF-1E4B-0194-AB71-7E0478C3843E}"/>
              </a:ext>
            </a:extLst>
          </p:cNvPr>
          <p:cNvSpPr txBox="1"/>
          <p:nvPr/>
        </p:nvSpPr>
        <p:spPr>
          <a:xfrm>
            <a:off x="7814336" y="5487228"/>
            <a:ext cx="2639719" cy="17508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0F0F0"/>
                </a:solidFill>
                <a:latin typeface="Caveat Brush"/>
                <a:sym typeface="Caveat Brush"/>
              </a:rPr>
              <a:t>Do nothing, it will be ok</a:t>
            </a:r>
            <a:endParaRPr lang="en-US"/>
          </a:p>
        </p:txBody>
      </p:sp>
      <p:sp>
        <p:nvSpPr>
          <p:cNvPr id="9" name="TextBox 6">
            <a:extLst>
              <a:ext uri="{FF2B5EF4-FFF2-40B4-BE49-F238E27FC236}">
                <a16:creationId xmlns:a16="http://schemas.microsoft.com/office/drawing/2014/main" id="{FE221609-5DFC-5C0A-6DDA-8BC6C7A6C11E}"/>
              </a:ext>
            </a:extLst>
          </p:cNvPr>
          <p:cNvSpPr txBox="1"/>
          <p:nvPr/>
        </p:nvSpPr>
        <p:spPr>
          <a:xfrm>
            <a:off x="1050681" y="2093581"/>
            <a:ext cx="16230600" cy="12094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1000"/>
              </a:lnSpc>
            </a:pPr>
            <a:r>
              <a:rPr lang="en-US" sz="4000" spc="88">
                <a:solidFill>
                  <a:schemeClr val="bg1"/>
                </a:solidFill>
                <a:latin typeface="Cabin Sketch"/>
                <a:sym typeface="Cabin Sketch"/>
              </a:rPr>
              <a:t>What should you do if you need to walk away from your computer?</a:t>
            </a:r>
            <a:endParaRPr lang="en-US" sz="4000">
              <a:solidFill>
                <a:schemeClr val="bg1"/>
              </a:solidFill>
              <a:ea typeface="Calibri"/>
              <a:cs typeface="Calibri"/>
            </a:endParaRPr>
          </a:p>
        </p:txBody>
      </p:sp>
      <p:sp>
        <p:nvSpPr>
          <p:cNvPr id="10" name="Freeform 5">
            <a:extLst>
              <a:ext uri="{FF2B5EF4-FFF2-40B4-BE49-F238E27FC236}">
                <a16:creationId xmlns:a16="http://schemas.microsoft.com/office/drawing/2014/main" id="{14783FFB-CC18-2F97-34A2-38E705F867E8}"/>
              </a:ext>
            </a:extLst>
          </p:cNvPr>
          <p:cNvSpPr/>
          <p:nvPr/>
        </p:nvSpPr>
        <p:spPr>
          <a:xfrm>
            <a:off x="4742456" y="1809750"/>
            <a:ext cx="8793627" cy="559594"/>
          </a:xfrm>
          <a:custGeom>
            <a:avLst/>
            <a:gdLst/>
            <a:ahLst/>
            <a:cxnLst/>
            <a:rect l="l" t="t" r="r" b="b"/>
            <a:pathLst>
              <a:path w="8793627" h="559594">
                <a:moveTo>
                  <a:pt x="0" y="0"/>
                </a:moveTo>
                <a:lnTo>
                  <a:pt x="8793627" y="0"/>
                </a:lnTo>
                <a:lnTo>
                  <a:pt x="8793627" y="559594"/>
                </a:lnTo>
                <a:lnTo>
                  <a:pt x="0" y="55959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32F431-9D69-07AC-6AFA-4A228E4DC705}"/>
              </a:ext>
            </a:extLst>
          </p:cNvPr>
          <p:cNvSpPr txBox="1"/>
          <p:nvPr/>
        </p:nvSpPr>
        <p:spPr>
          <a:xfrm>
            <a:off x="13544180" y="5487227"/>
            <a:ext cx="2639719" cy="17508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0F0F0"/>
                </a:solidFill>
                <a:latin typeface="Caveat Brush"/>
                <a:sym typeface="Caveat Brush"/>
              </a:rPr>
              <a:t>Lock your screen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9293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F2E2F2-563D-2FC9-C0AA-F3B3BF37D8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9C5669CB-0476-746C-E55D-47E5DF2DB8AE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A63C47AF-2B96-06BB-7235-757AEA6C6CAD}"/>
              </a:ext>
            </a:extLst>
          </p:cNvPr>
          <p:cNvSpPr/>
          <p:nvPr/>
        </p:nvSpPr>
        <p:spPr>
          <a:xfrm>
            <a:off x="1028700" y="3933161"/>
            <a:ext cx="4909091" cy="4927408"/>
          </a:xfrm>
          <a:custGeom>
            <a:avLst/>
            <a:gdLst/>
            <a:ahLst/>
            <a:cxnLst/>
            <a:rect l="l" t="t" r="r" b="b"/>
            <a:pathLst>
              <a:path w="4909091" h="4927408">
                <a:moveTo>
                  <a:pt x="0" y="0"/>
                </a:moveTo>
                <a:lnTo>
                  <a:pt x="4909091" y="0"/>
                </a:lnTo>
                <a:lnTo>
                  <a:pt x="4909091" y="4927408"/>
                </a:lnTo>
                <a:lnTo>
                  <a:pt x="0" y="49274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F731B455-4252-3BD1-4E80-5238DBE1BB9E}"/>
              </a:ext>
            </a:extLst>
          </p:cNvPr>
          <p:cNvSpPr/>
          <p:nvPr/>
        </p:nvSpPr>
        <p:spPr>
          <a:xfrm>
            <a:off x="6689455" y="3933161"/>
            <a:ext cx="4909091" cy="4927408"/>
          </a:xfrm>
          <a:custGeom>
            <a:avLst/>
            <a:gdLst/>
            <a:ahLst/>
            <a:cxnLst/>
            <a:rect l="l" t="t" r="r" b="b"/>
            <a:pathLst>
              <a:path w="4909091" h="4927408">
                <a:moveTo>
                  <a:pt x="0" y="0"/>
                </a:moveTo>
                <a:lnTo>
                  <a:pt x="4909090" y="0"/>
                </a:lnTo>
                <a:lnTo>
                  <a:pt x="4909090" y="4927408"/>
                </a:lnTo>
                <a:lnTo>
                  <a:pt x="0" y="492740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811C8C4D-C77E-3A77-043C-A162166DDDAD}"/>
              </a:ext>
            </a:extLst>
          </p:cNvPr>
          <p:cNvSpPr/>
          <p:nvPr/>
        </p:nvSpPr>
        <p:spPr>
          <a:xfrm>
            <a:off x="12350209" y="3933161"/>
            <a:ext cx="4909091" cy="4927408"/>
          </a:xfrm>
          <a:custGeom>
            <a:avLst/>
            <a:gdLst/>
            <a:ahLst/>
            <a:cxnLst/>
            <a:rect l="l" t="t" r="r" b="b"/>
            <a:pathLst>
              <a:path w="4909091" h="4927408">
                <a:moveTo>
                  <a:pt x="0" y="0"/>
                </a:moveTo>
                <a:lnTo>
                  <a:pt x="4909091" y="0"/>
                </a:lnTo>
                <a:lnTo>
                  <a:pt x="4909091" y="4927408"/>
                </a:lnTo>
                <a:lnTo>
                  <a:pt x="0" y="492740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FC82CE99-EB4A-F2FE-327A-9DA54B529C41}"/>
              </a:ext>
            </a:extLst>
          </p:cNvPr>
          <p:cNvSpPr txBox="1"/>
          <p:nvPr/>
        </p:nvSpPr>
        <p:spPr>
          <a:xfrm>
            <a:off x="1028700" y="482879"/>
            <a:ext cx="16230600" cy="14700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1000"/>
              </a:lnSpc>
            </a:pPr>
            <a:r>
              <a:rPr lang="en-US" sz="11000" spc="88">
                <a:solidFill>
                  <a:srgbClr val="FFFFFF"/>
                </a:solidFill>
                <a:latin typeface="Cabin Sketch"/>
                <a:sym typeface="Cabin Sketch"/>
              </a:rPr>
              <a:t>Question 3</a:t>
            </a:r>
            <a:endParaRPr lang="en-US" dirty="0"/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D2AC7AEA-CDF9-3118-2210-7E86B7B59BA6}"/>
              </a:ext>
            </a:extLst>
          </p:cNvPr>
          <p:cNvSpPr txBox="1"/>
          <p:nvPr/>
        </p:nvSpPr>
        <p:spPr>
          <a:xfrm>
            <a:off x="1554055" y="5144878"/>
            <a:ext cx="3864047" cy="26518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0F0F0"/>
                </a:solidFill>
                <a:latin typeface="Caveat Brush"/>
              </a:rPr>
              <a:t>Confidentiality</a:t>
            </a:r>
            <a:endParaRPr lang="en-US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0F0F0"/>
                </a:solidFill>
                <a:latin typeface="Caveat Brush"/>
              </a:rPr>
              <a:t>Integrity</a:t>
            </a:r>
          </a:p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0F0F0"/>
                </a:solidFill>
                <a:latin typeface="Caveat Brush"/>
              </a:rPr>
              <a:t>Availability</a:t>
            </a:r>
            <a:endParaRPr lang="en-US" sz="5000" dirty="0">
              <a:solidFill>
                <a:srgbClr val="F0F0F0"/>
              </a:solidFill>
              <a:latin typeface="Caveat Brush"/>
            </a:endParaRPr>
          </a:p>
        </p:txBody>
      </p:sp>
      <p:sp>
        <p:nvSpPr>
          <p:cNvPr id="8" name="TextBox 10">
            <a:extLst>
              <a:ext uri="{FF2B5EF4-FFF2-40B4-BE49-F238E27FC236}">
                <a16:creationId xmlns:a16="http://schemas.microsoft.com/office/drawing/2014/main" id="{1F4CA153-C082-9821-4B97-EBFF6C12533A}"/>
              </a:ext>
            </a:extLst>
          </p:cNvPr>
          <p:cNvSpPr txBox="1"/>
          <p:nvPr/>
        </p:nvSpPr>
        <p:spPr>
          <a:xfrm>
            <a:off x="7271411" y="5144328"/>
            <a:ext cx="3754144" cy="35494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0F0F0"/>
                </a:solidFill>
                <a:latin typeface="Caveat Brush"/>
                <a:sym typeface="Caveat Brush"/>
              </a:rPr>
              <a:t>Confidentiality</a:t>
            </a:r>
            <a:endParaRPr lang="en-US" sz="5000">
              <a:solidFill>
                <a:srgbClr val="000000"/>
              </a:solidFill>
              <a:latin typeface="Caveat Brush"/>
              <a:sym typeface="Caveat Brush"/>
            </a:endParaRPr>
          </a:p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0F0F0"/>
                </a:solidFill>
                <a:latin typeface="Caveat Brush"/>
                <a:sym typeface="Caveat Brush"/>
              </a:rPr>
              <a:t>Intelligence</a:t>
            </a:r>
            <a:endParaRPr lang="en-US" sz="5000">
              <a:solidFill>
                <a:srgbClr val="000000"/>
              </a:solidFill>
              <a:latin typeface="Caveat Brush"/>
              <a:sym typeface="Caveat Brush"/>
            </a:endParaRPr>
          </a:p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0F0F0"/>
                </a:solidFill>
                <a:latin typeface="Caveat Brush"/>
                <a:sym typeface="Caveat Brush"/>
              </a:rPr>
              <a:t>Accessibility</a:t>
            </a:r>
            <a:endParaRPr lang="en-US" sz="5000">
              <a:solidFill>
                <a:srgbClr val="000000"/>
              </a:solidFill>
              <a:latin typeface="Caveat Brush"/>
              <a:sym typeface="Caveat Brush"/>
            </a:endParaRPr>
          </a:p>
          <a:p>
            <a:pPr algn="ctr">
              <a:lnSpc>
                <a:spcPts val="7000"/>
              </a:lnSpc>
            </a:pPr>
            <a:endParaRPr lang="en-US" sz="5000" dirty="0">
              <a:solidFill>
                <a:srgbClr val="F0F0F0"/>
              </a:solidFill>
              <a:latin typeface="Caveat Brush"/>
            </a:endParaRPr>
          </a:p>
        </p:txBody>
      </p:sp>
      <p:sp>
        <p:nvSpPr>
          <p:cNvPr id="9" name="TextBox 6">
            <a:extLst>
              <a:ext uri="{FF2B5EF4-FFF2-40B4-BE49-F238E27FC236}">
                <a16:creationId xmlns:a16="http://schemas.microsoft.com/office/drawing/2014/main" id="{D5C4ABB8-31AC-13C7-5BAD-AF4B2D3B1E57}"/>
              </a:ext>
            </a:extLst>
          </p:cNvPr>
          <p:cNvSpPr txBox="1"/>
          <p:nvPr/>
        </p:nvSpPr>
        <p:spPr>
          <a:xfrm>
            <a:off x="1029250" y="2372187"/>
            <a:ext cx="16230600" cy="8309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5400" spc="88">
                <a:solidFill>
                  <a:schemeClr val="bg1"/>
                </a:solidFill>
                <a:latin typeface="Cabin Sketch"/>
                <a:sym typeface="Cabin Sketch"/>
              </a:rPr>
              <a:t>What is the CIA Triad?</a:t>
            </a:r>
          </a:p>
        </p:txBody>
      </p:sp>
      <p:sp>
        <p:nvSpPr>
          <p:cNvPr id="10" name="Freeform 5">
            <a:extLst>
              <a:ext uri="{FF2B5EF4-FFF2-40B4-BE49-F238E27FC236}">
                <a16:creationId xmlns:a16="http://schemas.microsoft.com/office/drawing/2014/main" id="{6CB6F7D8-940C-D982-6B4E-9A30760FE831}"/>
              </a:ext>
            </a:extLst>
          </p:cNvPr>
          <p:cNvSpPr/>
          <p:nvPr/>
        </p:nvSpPr>
        <p:spPr>
          <a:xfrm>
            <a:off x="4742456" y="1809750"/>
            <a:ext cx="8793627" cy="559594"/>
          </a:xfrm>
          <a:custGeom>
            <a:avLst/>
            <a:gdLst/>
            <a:ahLst/>
            <a:cxnLst/>
            <a:rect l="l" t="t" r="r" b="b"/>
            <a:pathLst>
              <a:path w="8793627" h="559594">
                <a:moveTo>
                  <a:pt x="0" y="0"/>
                </a:moveTo>
                <a:lnTo>
                  <a:pt x="8793627" y="0"/>
                </a:lnTo>
                <a:lnTo>
                  <a:pt x="8793627" y="559594"/>
                </a:lnTo>
                <a:lnTo>
                  <a:pt x="0" y="55959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B1DEA91-8CAC-78D7-4248-E35C35095F22}"/>
              </a:ext>
            </a:extLst>
          </p:cNvPr>
          <p:cNvSpPr txBox="1"/>
          <p:nvPr/>
        </p:nvSpPr>
        <p:spPr>
          <a:xfrm>
            <a:off x="12886955" y="5144327"/>
            <a:ext cx="3839869" cy="44471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0F0F0"/>
                </a:solidFill>
                <a:latin typeface="Caveat Brush"/>
                <a:sym typeface="Caveat Brush"/>
              </a:rPr>
              <a:t>Consistency</a:t>
            </a:r>
            <a:endParaRPr lang="en-US" sz="5000">
              <a:solidFill>
                <a:srgbClr val="000000"/>
              </a:solidFill>
              <a:latin typeface="Caveat Brush"/>
              <a:sym typeface="Caveat Brush"/>
            </a:endParaRPr>
          </a:p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0F0F0"/>
                </a:solidFill>
                <a:latin typeface="Caveat Brush"/>
                <a:sym typeface="Caveat Brush"/>
              </a:rPr>
              <a:t>Integrity</a:t>
            </a:r>
            <a:endParaRPr lang="en-US" sz="5000">
              <a:solidFill>
                <a:srgbClr val="000000"/>
              </a:solidFill>
              <a:latin typeface="Caveat Brush"/>
              <a:sym typeface="Caveat Brush"/>
            </a:endParaRPr>
          </a:p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0F0F0"/>
                </a:solidFill>
                <a:latin typeface="Caveat Brush"/>
                <a:sym typeface="Caveat Brush"/>
              </a:rPr>
              <a:t>Accessibility</a:t>
            </a:r>
            <a:endParaRPr lang="en-US" sz="5000">
              <a:solidFill>
                <a:srgbClr val="000000"/>
              </a:solidFill>
              <a:latin typeface="Caveat Brush"/>
              <a:sym typeface="Caveat Brush"/>
            </a:endParaRPr>
          </a:p>
          <a:p>
            <a:pPr algn="ctr">
              <a:lnSpc>
                <a:spcPts val="7000"/>
              </a:lnSpc>
            </a:pPr>
            <a:endParaRPr lang="en-US" sz="5000" dirty="0">
              <a:solidFill>
                <a:srgbClr val="000000"/>
              </a:solidFill>
              <a:latin typeface="Caveat Brush"/>
              <a:sym typeface="Caveat Brush"/>
            </a:endParaRPr>
          </a:p>
          <a:p>
            <a:pPr algn="ctr">
              <a:lnSpc>
                <a:spcPts val="7000"/>
              </a:lnSpc>
            </a:pPr>
            <a:endParaRPr lang="en-US" sz="5000" dirty="0">
              <a:solidFill>
                <a:srgbClr val="F0F0F0"/>
              </a:solidFill>
              <a:latin typeface="Caveat Brush"/>
            </a:endParaRPr>
          </a:p>
        </p:txBody>
      </p:sp>
    </p:spTree>
    <p:extLst>
      <p:ext uri="{BB962C8B-B14F-4D97-AF65-F5344CB8AC3E}">
        <p14:creationId xmlns:p14="http://schemas.microsoft.com/office/powerpoint/2010/main" val="26074029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71DF55C2-BDAD-B000-7605-E30B7CDE0990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A1E33EF6-55E1-3463-3825-E8D0C5708A49}"/>
              </a:ext>
            </a:extLst>
          </p:cNvPr>
          <p:cNvSpPr txBox="1"/>
          <p:nvPr/>
        </p:nvSpPr>
        <p:spPr>
          <a:xfrm>
            <a:off x="1028700" y="1238250"/>
            <a:ext cx="8538328" cy="161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000"/>
              </a:lnSpc>
            </a:pPr>
            <a:r>
              <a:rPr lang="en-US" sz="12000" spc="96" dirty="0">
                <a:solidFill>
                  <a:srgbClr val="FFFFFF"/>
                </a:solidFill>
                <a:latin typeface="Cabin Sketch"/>
                <a:sym typeface="Cabin Sketch"/>
              </a:rPr>
              <a:t>Answer Key</a:t>
            </a:r>
            <a:endParaRPr lang="en-US" dirty="0"/>
          </a:p>
        </p:txBody>
      </p:sp>
      <p:sp>
        <p:nvSpPr>
          <p:cNvPr id="4" name="Freeform 5">
            <a:extLst>
              <a:ext uri="{FF2B5EF4-FFF2-40B4-BE49-F238E27FC236}">
                <a16:creationId xmlns:a16="http://schemas.microsoft.com/office/drawing/2014/main" id="{400C436C-5760-976B-1100-1C4E5820FD59}"/>
              </a:ext>
            </a:extLst>
          </p:cNvPr>
          <p:cNvSpPr/>
          <p:nvPr/>
        </p:nvSpPr>
        <p:spPr>
          <a:xfrm>
            <a:off x="350373" y="2857500"/>
            <a:ext cx="8793627" cy="559594"/>
          </a:xfrm>
          <a:custGeom>
            <a:avLst/>
            <a:gdLst/>
            <a:ahLst/>
            <a:cxnLst/>
            <a:rect l="l" t="t" r="r" b="b"/>
            <a:pathLst>
              <a:path w="8793627" h="559594">
                <a:moveTo>
                  <a:pt x="0" y="0"/>
                </a:moveTo>
                <a:lnTo>
                  <a:pt x="8793627" y="0"/>
                </a:lnTo>
                <a:lnTo>
                  <a:pt x="8793627" y="559594"/>
                </a:lnTo>
                <a:lnTo>
                  <a:pt x="0" y="5595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5" name="TextBox 6">
            <a:extLst>
              <a:ext uri="{FF2B5EF4-FFF2-40B4-BE49-F238E27FC236}">
                <a16:creationId xmlns:a16="http://schemas.microsoft.com/office/drawing/2014/main" id="{11D72CBB-01F1-D51B-15BA-662405E05BA0}"/>
              </a:ext>
            </a:extLst>
          </p:cNvPr>
          <p:cNvSpPr txBox="1"/>
          <p:nvPr/>
        </p:nvSpPr>
        <p:spPr>
          <a:xfrm>
            <a:off x="1028700" y="3643437"/>
            <a:ext cx="3542130" cy="8731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7000"/>
              </a:lnSpc>
            </a:pPr>
            <a:r>
              <a:rPr lang="en-US" sz="5000" dirty="0">
                <a:solidFill>
                  <a:srgbClr val="FC8183"/>
                </a:solidFill>
                <a:latin typeface="Cabin Sketch"/>
                <a:ea typeface="Cabin Sketch"/>
                <a:cs typeface="Cabin Sketch"/>
                <a:sym typeface="Cabin Sketch"/>
              </a:rPr>
              <a:t>Question 1: </a:t>
            </a:r>
          </a:p>
        </p:txBody>
      </p:sp>
      <p:sp>
        <p:nvSpPr>
          <p:cNvPr id="6" name="TextBox 7">
            <a:extLst>
              <a:ext uri="{FF2B5EF4-FFF2-40B4-BE49-F238E27FC236}">
                <a16:creationId xmlns:a16="http://schemas.microsoft.com/office/drawing/2014/main" id="{6C2C7CF1-8C07-320C-B634-8AC20FFDAEE0}"/>
              </a:ext>
            </a:extLst>
          </p:cNvPr>
          <p:cNvSpPr txBox="1"/>
          <p:nvPr/>
        </p:nvSpPr>
        <p:spPr>
          <a:xfrm>
            <a:off x="1028700" y="4706319"/>
            <a:ext cx="3542130" cy="8731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7000"/>
              </a:lnSpc>
            </a:pPr>
            <a:r>
              <a:rPr lang="en-US" sz="5000" dirty="0">
                <a:solidFill>
                  <a:srgbClr val="AAEBD7"/>
                </a:solidFill>
                <a:latin typeface="Cabin Sketch"/>
                <a:ea typeface="Cabin Sketch"/>
                <a:cs typeface="Cabin Sketch"/>
                <a:sym typeface="Cabin Sketch"/>
              </a:rPr>
              <a:t>Question 2: </a:t>
            </a:r>
          </a:p>
        </p:txBody>
      </p:sp>
      <p:sp>
        <p:nvSpPr>
          <p:cNvPr id="7" name="TextBox 8">
            <a:extLst>
              <a:ext uri="{FF2B5EF4-FFF2-40B4-BE49-F238E27FC236}">
                <a16:creationId xmlns:a16="http://schemas.microsoft.com/office/drawing/2014/main" id="{1546127A-55B6-8ECA-D5D8-56821B852545}"/>
              </a:ext>
            </a:extLst>
          </p:cNvPr>
          <p:cNvSpPr txBox="1"/>
          <p:nvPr/>
        </p:nvSpPr>
        <p:spPr>
          <a:xfrm>
            <a:off x="1028700" y="5832955"/>
            <a:ext cx="3542130" cy="8731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7000"/>
              </a:lnSpc>
            </a:pPr>
            <a:r>
              <a:rPr lang="en-US" sz="5000" dirty="0">
                <a:solidFill>
                  <a:srgbClr val="FCC4E2"/>
                </a:solidFill>
                <a:latin typeface="Cabin Sketch"/>
                <a:ea typeface="Cabin Sketch"/>
                <a:cs typeface="Cabin Sketch"/>
                <a:sym typeface="Cabin Sketch"/>
              </a:rPr>
              <a:t>Question 3: </a:t>
            </a:r>
          </a:p>
        </p:txBody>
      </p:sp>
      <p:sp>
        <p:nvSpPr>
          <p:cNvPr id="8" name="TextBox 10">
            <a:extLst>
              <a:ext uri="{FF2B5EF4-FFF2-40B4-BE49-F238E27FC236}">
                <a16:creationId xmlns:a16="http://schemas.microsoft.com/office/drawing/2014/main" id="{C600AC36-3C15-8BD8-8CE4-0310C7AA088D}"/>
              </a:ext>
            </a:extLst>
          </p:cNvPr>
          <p:cNvSpPr txBox="1"/>
          <p:nvPr/>
        </p:nvSpPr>
        <p:spPr>
          <a:xfrm>
            <a:off x="4392842" y="3708068"/>
            <a:ext cx="7923630" cy="7694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000">
                <a:solidFill>
                  <a:srgbClr val="F0F0F0"/>
                </a:solidFill>
                <a:latin typeface="Caveat Brush"/>
              </a:rPr>
              <a:t>A flaw that can be exploited</a:t>
            </a:r>
            <a:endParaRPr lang="en-US"/>
          </a:p>
        </p:txBody>
      </p:sp>
      <p:sp>
        <p:nvSpPr>
          <p:cNvPr id="9" name="TextBox 11">
            <a:extLst>
              <a:ext uri="{FF2B5EF4-FFF2-40B4-BE49-F238E27FC236}">
                <a16:creationId xmlns:a16="http://schemas.microsoft.com/office/drawing/2014/main" id="{EA5EF2A0-E0F3-E957-5FC6-20E29FB0827B}"/>
              </a:ext>
            </a:extLst>
          </p:cNvPr>
          <p:cNvSpPr txBox="1"/>
          <p:nvPr/>
        </p:nvSpPr>
        <p:spPr>
          <a:xfrm>
            <a:off x="4387613" y="4704855"/>
            <a:ext cx="11125494" cy="7694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000">
                <a:solidFill>
                  <a:srgbClr val="F0F0F0"/>
                </a:solidFill>
                <a:latin typeface="Caveat Brush"/>
                <a:sym typeface="Caveat Brush"/>
              </a:rPr>
              <a:t>Lock your screen</a:t>
            </a:r>
            <a:endParaRPr lang="en-US"/>
          </a:p>
        </p:txBody>
      </p:sp>
      <p:sp>
        <p:nvSpPr>
          <p:cNvPr id="10" name="TextBox 12">
            <a:extLst>
              <a:ext uri="{FF2B5EF4-FFF2-40B4-BE49-F238E27FC236}">
                <a16:creationId xmlns:a16="http://schemas.microsoft.com/office/drawing/2014/main" id="{FFA7960E-6446-33A8-69A2-D553424A0F2F}"/>
              </a:ext>
            </a:extLst>
          </p:cNvPr>
          <p:cNvSpPr txBox="1"/>
          <p:nvPr/>
        </p:nvSpPr>
        <p:spPr>
          <a:xfrm>
            <a:off x="4396748" y="5827066"/>
            <a:ext cx="13086921" cy="7694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000">
                <a:solidFill>
                  <a:srgbClr val="F0F0F0"/>
                </a:solidFill>
                <a:latin typeface="Caveat Brush"/>
                <a:sym typeface="Caveat Brush"/>
              </a:rPr>
              <a:t>Confidentiality, Integrity, Availability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3165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CCA2D42A-7014-379A-65CA-55233746BB3E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3722EB20-D24C-1240-6366-7E14755C4883}"/>
              </a:ext>
            </a:extLst>
          </p:cNvPr>
          <p:cNvSpPr/>
          <p:nvPr/>
        </p:nvSpPr>
        <p:spPr>
          <a:xfrm>
            <a:off x="11868739" y="1700702"/>
            <a:ext cx="7527521" cy="6980065"/>
          </a:xfrm>
          <a:custGeom>
            <a:avLst/>
            <a:gdLst/>
            <a:ahLst/>
            <a:cxnLst/>
            <a:rect l="l" t="t" r="r" b="b"/>
            <a:pathLst>
              <a:path w="7527521" h="6980065">
                <a:moveTo>
                  <a:pt x="0" y="0"/>
                </a:moveTo>
                <a:lnTo>
                  <a:pt x="7527521" y="0"/>
                </a:lnTo>
                <a:lnTo>
                  <a:pt x="7527521" y="6980065"/>
                </a:lnTo>
                <a:lnTo>
                  <a:pt x="0" y="698006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B0582712-7054-43C8-02DF-2E825AA9E515}"/>
              </a:ext>
            </a:extLst>
          </p:cNvPr>
          <p:cNvSpPr txBox="1"/>
          <p:nvPr/>
        </p:nvSpPr>
        <p:spPr>
          <a:xfrm>
            <a:off x="1028700" y="1603248"/>
            <a:ext cx="13139257" cy="161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2000"/>
              </a:lnSpc>
            </a:pPr>
            <a:r>
              <a:rPr lang="en-US" sz="12000" spc="96">
                <a:solidFill>
                  <a:srgbClr val="FFFFFF"/>
                </a:solidFill>
                <a:latin typeface="Cabin Sketch"/>
                <a:sym typeface="Cabin Sketch"/>
              </a:rPr>
              <a:t>Resources</a:t>
            </a:r>
            <a:endParaRPr lang="en-US"/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91B57392-57CE-99E6-6F81-14E768ACBC82}"/>
              </a:ext>
            </a:extLst>
          </p:cNvPr>
          <p:cNvSpPr txBox="1"/>
          <p:nvPr/>
        </p:nvSpPr>
        <p:spPr>
          <a:xfrm>
            <a:off x="1028700" y="4034735"/>
            <a:ext cx="2076184" cy="13398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9999"/>
              </a:lnSpc>
            </a:pPr>
            <a:r>
              <a:rPr lang="en-US" sz="9999" spc="79">
                <a:solidFill>
                  <a:srgbClr val="C1FF72"/>
                </a:solidFill>
                <a:latin typeface="Cabin Sketch"/>
                <a:ea typeface="Cabin Sketch"/>
                <a:cs typeface="Cabin Sketch"/>
                <a:sym typeface="Cabin Sketch"/>
              </a:rPr>
              <a:t>01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3B340124-671A-C67A-6EA4-EFA4073DF40E}"/>
              </a:ext>
            </a:extLst>
          </p:cNvPr>
          <p:cNvSpPr txBox="1"/>
          <p:nvPr/>
        </p:nvSpPr>
        <p:spPr>
          <a:xfrm>
            <a:off x="2815807" y="5752600"/>
            <a:ext cx="8815095" cy="17413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4619"/>
              </a:lnSpc>
            </a:pPr>
            <a:r>
              <a:rPr lang="en-US" sz="3250">
                <a:solidFill>
                  <a:schemeClr val="bg1"/>
                </a:solidFill>
                <a:latin typeface="Caveat Brush"/>
                <a:sym typeface="Caveat Brush"/>
              </a:rPr>
              <a:t>The CIA Triad explained:</a:t>
            </a:r>
            <a:endParaRPr lang="en-US" sz="3250" dirty="0">
              <a:solidFill>
                <a:schemeClr val="bg1"/>
              </a:solidFill>
              <a:latin typeface="Caveat Brush"/>
            </a:endParaRPr>
          </a:p>
          <a:p>
            <a:pPr algn="just">
              <a:lnSpc>
                <a:spcPts val="4619"/>
              </a:lnSpc>
            </a:pPr>
            <a:r>
              <a:rPr lang="en-US" sz="3250" dirty="0">
                <a:solidFill>
                  <a:schemeClr val="bg1"/>
                </a:solidFill>
                <a:latin typeface="Caveat Brush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https://www.fortinet.com/resources/cyberglossary/cia-triad</a:t>
            </a:r>
            <a:endParaRPr lang="en-US">
              <a:solidFill>
                <a:schemeClr val="bg1"/>
              </a:solidFill>
              <a:latin typeface="Calibri"/>
              <a:ea typeface="Calibri"/>
              <a:cs typeface="Calibri"/>
              <a:hlinkClick r:id="rId5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algn="just">
              <a:lnSpc>
                <a:spcPts val="4619"/>
              </a:lnSpc>
            </a:pPr>
            <a:endParaRPr lang="en-US" sz="3250" dirty="0">
              <a:solidFill>
                <a:schemeClr val="bg1"/>
              </a:solidFill>
              <a:latin typeface="Caveat Brush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318C6190-84FB-BCCC-9230-D1B5C8165C57}"/>
              </a:ext>
            </a:extLst>
          </p:cNvPr>
          <p:cNvSpPr txBox="1"/>
          <p:nvPr/>
        </p:nvSpPr>
        <p:spPr>
          <a:xfrm>
            <a:off x="1028700" y="5794504"/>
            <a:ext cx="2076184" cy="13398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9999"/>
              </a:lnSpc>
            </a:pPr>
            <a:r>
              <a:rPr lang="en-US" sz="9999" spc="79">
                <a:solidFill>
                  <a:srgbClr val="FC8183"/>
                </a:solidFill>
                <a:latin typeface="Cabin Sketch"/>
                <a:ea typeface="Cabin Sketch"/>
                <a:cs typeface="Cabin Sketch"/>
                <a:sym typeface="Cabin Sketch"/>
              </a:rPr>
              <a:t>02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D05D31AE-40F5-04B7-904D-D4DA2F0949D8}"/>
              </a:ext>
            </a:extLst>
          </p:cNvPr>
          <p:cNvSpPr txBox="1"/>
          <p:nvPr/>
        </p:nvSpPr>
        <p:spPr>
          <a:xfrm>
            <a:off x="2815807" y="7527100"/>
            <a:ext cx="8115300" cy="17413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4619"/>
              </a:lnSpc>
            </a:pPr>
            <a:r>
              <a:rPr lang="en-US" sz="3250">
                <a:solidFill>
                  <a:schemeClr val="bg1"/>
                </a:solidFill>
                <a:latin typeface="Caveat Brush"/>
                <a:sym typeface="Caveat Brush"/>
              </a:rPr>
              <a:t>Officical CyberPatriot website:</a:t>
            </a:r>
            <a:endParaRPr lang="en-US">
              <a:solidFill>
                <a:schemeClr val="bg1"/>
              </a:solidFill>
              <a:latin typeface="Calibri"/>
              <a:ea typeface="Calibri"/>
              <a:cs typeface="Calibri"/>
            </a:endParaRPr>
          </a:p>
          <a:p>
            <a:pPr algn="just">
              <a:lnSpc>
                <a:spcPts val="4619"/>
              </a:lnSpc>
            </a:pPr>
            <a:r>
              <a:rPr lang="en-US" sz="3250" dirty="0">
                <a:solidFill>
                  <a:schemeClr val="bg1"/>
                </a:solidFill>
                <a:latin typeface="Caveat Brush"/>
                <a:cs typeface="Segoe UI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https://www.uscyberpatriot.org/</a:t>
            </a:r>
            <a:endParaRPr lang="en-US">
              <a:solidFill>
                <a:schemeClr val="bg1"/>
              </a:solidFill>
              <a:latin typeface="Calibri"/>
              <a:ea typeface="Calibri"/>
              <a:cs typeface="Calibri"/>
              <a:hlinkClick r:id="rId6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algn="just">
              <a:lnSpc>
                <a:spcPts val="4619"/>
              </a:lnSpc>
            </a:pPr>
            <a:endParaRPr lang="en-US" sz="3250" dirty="0">
              <a:solidFill>
                <a:schemeClr val="bg1"/>
              </a:solidFill>
              <a:latin typeface="Caveat Brush"/>
              <a:cs typeface="Segoe UI"/>
            </a:endParaRP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77B3F2CC-4AAC-5635-585A-BDDF8F6A37DF}"/>
              </a:ext>
            </a:extLst>
          </p:cNvPr>
          <p:cNvSpPr txBox="1"/>
          <p:nvPr/>
        </p:nvSpPr>
        <p:spPr>
          <a:xfrm>
            <a:off x="1028700" y="7553453"/>
            <a:ext cx="2076184" cy="13398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9999"/>
              </a:lnSpc>
            </a:pPr>
            <a:r>
              <a:rPr lang="en-US" sz="9999" spc="79">
                <a:solidFill>
                  <a:srgbClr val="FCC4E2"/>
                </a:solidFill>
                <a:latin typeface="Cabin Sketch"/>
                <a:ea typeface="Cabin Sketch"/>
                <a:cs typeface="Cabin Sketch"/>
                <a:sym typeface="Cabin Sketch"/>
              </a:rPr>
              <a:t>03</a:t>
            </a:r>
          </a:p>
        </p:txBody>
      </p:sp>
      <p:sp>
        <p:nvSpPr>
          <p:cNvPr id="11" name="TextBox 5">
            <a:extLst>
              <a:ext uri="{FF2B5EF4-FFF2-40B4-BE49-F238E27FC236}">
                <a16:creationId xmlns:a16="http://schemas.microsoft.com/office/drawing/2014/main" id="{2F2058B1-41DA-CC1E-07F6-2DA331EAC173}"/>
              </a:ext>
            </a:extLst>
          </p:cNvPr>
          <p:cNvSpPr txBox="1"/>
          <p:nvPr/>
        </p:nvSpPr>
        <p:spPr>
          <a:xfrm>
            <a:off x="2815807" y="4008382"/>
            <a:ext cx="8115300" cy="17413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4619"/>
              </a:lnSpc>
            </a:pPr>
            <a:r>
              <a:rPr lang="en-US" sz="3250">
                <a:solidFill>
                  <a:schemeClr val="bg1"/>
                </a:solidFill>
                <a:latin typeface="Caveat Brush"/>
                <a:sym typeface="Caveat Brush"/>
              </a:rPr>
              <a:t>A discussion on cybersecurity ethics:</a:t>
            </a:r>
            <a:endParaRPr lang="en-US">
              <a:solidFill>
                <a:schemeClr val="bg1"/>
              </a:solidFill>
              <a:latin typeface="Calibri"/>
              <a:ea typeface="Calibri"/>
              <a:cs typeface="Calibri"/>
            </a:endParaRPr>
          </a:p>
          <a:p>
            <a:pPr algn="just">
              <a:lnSpc>
                <a:spcPts val="4619"/>
              </a:lnSpc>
            </a:pPr>
            <a:r>
              <a:rPr lang="en-US" sz="3250" dirty="0">
                <a:solidFill>
                  <a:schemeClr val="bg1"/>
                </a:solidFill>
                <a:latin typeface="Caveat Brush"/>
                <a:cs typeface="Segoe UI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https://online.utulsa.edu/blog/cybersecurity-ethics/</a:t>
            </a:r>
            <a:endParaRPr lang="en-US">
              <a:solidFill>
                <a:schemeClr val="bg1"/>
              </a:solidFill>
              <a:latin typeface="Calibri"/>
              <a:ea typeface="Calibri"/>
              <a:cs typeface="Calibri"/>
              <a:hlinkClick r:id="rId7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algn="just">
              <a:lnSpc>
                <a:spcPts val="4619"/>
              </a:lnSpc>
            </a:pPr>
            <a:endParaRPr lang="en-US" sz="3250" dirty="0">
              <a:solidFill>
                <a:schemeClr val="bg1"/>
              </a:solidFill>
              <a:latin typeface="Caveat Brush"/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35336627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41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926180">
            <a:off x="852907" y="935093"/>
            <a:ext cx="3095959" cy="3312796"/>
          </a:xfrm>
          <a:custGeom>
            <a:avLst/>
            <a:gdLst/>
            <a:ahLst/>
            <a:cxnLst/>
            <a:rect l="l" t="t" r="r" b="b"/>
            <a:pathLst>
              <a:path w="3095959" h="3312796">
                <a:moveTo>
                  <a:pt x="0" y="0"/>
                </a:moveTo>
                <a:lnTo>
                  <a:pt x="3095958" y="0"/>
                </a:lnTo>
                <a:lnTo>
                  <a:pt x="3095958" y="3312796"/>
                </a:lnTo>
                <a:lnTo>
                  <a:pt x="0" y="331279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732781">
            <a:off x="-1939793" y="5271303"/>
            <a:ext cx="6742491" cy="3714500"/>
          </a:xfrm>
          <a:custGeom>
            <a:avLst/>
            <a:gdLst/>
            <a:ahLst/>
            <a:cxnLst/>
            <a:rect l="l" t="t" r="r" b="b"/>
            <a:pathLst>
              <a:path w="6742491" h="3714500">
                <a:moveTo>
                  <a:pt x="0" y="0"/>
                </a:moveTo>
                <a:lnTo>
                  <a:pt x="6742491" y="0"/>
                </a:lnTo>
                <a:lnTo>
                  <a:pt x="6742491" y="3714499"/>
                </a:lnTo>
                <a:lnTo>
                  <a:pt x="0" y="371449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1064790" y="2717800"/>
            <a:ext cx="16158420" cy="52133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000"/>
              </a:lnSpc>
            </a:pPr>
            <a:r>
              <a:rPr lang="en-US" sz="20000" spc="160">
                <a:solidFill>
                  <a:srgbClr val="FFFFFF"/>
                </a:solidFill>
                <a:latin typeface="Cabin Sketch"/>
                <a:ea typeface="Cabin Sketch"/>
                <a:cs typeface="Cabin Sketch"/>
                <a:sym typeface="Cabin Sketch"/>
              </a:rPr>
              <a:t>THANK</a:t>
            </a:r>
          </a:p>
          <a:p>
            <a:pPr algn="ctr">
              <a:lnSpc>
                <a:spcPts val="20000"/>
              </a:lnSpc>
            </a:pPr>
            <a:r>
              <a:rPr lang="en-US" sz="20000" spc="160">
                <a:solidFill>
                  <a:srgbClr val="FFFFFF"/>
                </a:solidFill>
                <a:latin typeface="Cabin Sketch"/>
                <a:ea typeface="Cabin Sketch"/>
                <a:cs typeface="Cabin Sketch"/>
                <a:sym typeface="Cabin Sketch"/>
              </a:rPr>
              <a:t>YOU!</a:t>
            </a:r>
          </a:p>
        </p:txBody>
      </p:sp>
      <p:sp>
        <p:nvSpPr>
          <p:cNvPr id="6" name="Freeform 6"/>
          <p:cNvSpPr/>
          <p:nvPr/>
        </p:nvSpPr>
        <p:spPr>
          <a:xfrm>
            <a:off x="15127362" y="1028700"/>
            <a:ext cx="2095848" cy="2516848"/>
          </a:xfrm>
          <a:custGeom>
            <a:avLst/>
            <a:gdLst/>
            <a:ahLst/>
            <a:cxnLst/>
            <a:rect l="l" t="t" r="r" b="b"/>
            <a:pathLst>
              <a:path w="2095848" h="2516848">
                <a:moveTo>
                  <a:pt x="0" y="0"/>
                </a:moveTo>
                <a:lnTo>
                  <a:pt x="2095848" y="0"/>
                </a:lnTo>
                <a:lnTo>
                  <a:pt x="2095848" y="2516848"/>
                </a:lnTo>
                <a:lnTo>
                  <a:pt x="0" y="251684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1549232">
            <a:off x="14102607" y="5493199"/>
            <a:ext cx="2067970" cy="3488907"/>
          </a:xfrm>
          <a:custGeom>
            <a:avLst/>
            <a:gdLst/>
            <a:ahLst/>
            <a:cxnLst/>
            <a:rect l="l" t="t" r="r" b="b"/>
            <a:pathLst>
              <a:path w="2067970" h="3488907">
                <a:moveTo>
                  <a:pt x="0" y="0"/>
                </a:moveTo>
                <a:lnTo>
                  <a:pt x="2067970" y="0"/>
                </a:lnTo>
                <a:lnTo>
                  <a:pt x="2067970" y="3488906"/>
                </a:lnTo>
                <a:lnTo>
                  <a:pt x="0" y="348890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slow">
    <p:push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41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572220" y="1028700"/>
            <a:ext cx="15143560" cy="3166381"/>
          </a:xfrm>
          <a:custGeom>
            <a:avLst/>
            <a:gdLst/>
            <a:ahLst/>
            <a:cxnLst/>
            <a:rect l="l" t="t" r="r" b="b"/>
            <a:pathLst>
              <a:path w="15143560" h="3166381">
                <a:moveTo>
                  <a:pt x="0" y="0"/>
                </a:moveTo>
                <a:lnTo>
                  <a:pt x="15143560" y="0"/>
                </a:lnTo>
                <a:lnTo>
                  <a:pt x="15143560" y="3166381"/>
                </a:lnTo>
                <a:lnTo>
                  <a:pt x="0" y="316638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2574372" y="1939290"/>
            <a:ext cx="13139257" cy="13398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99"/>
              </a:lnSpc>
            </a:pPr>
            <a:r>
              <a:rPr lang="en-US" sz="9999" spc="79" dirty="0">
                <a:solidFill>
                  <a:srgbClr val="FFFFFF"/>
                </a:solidFill>
                <a:latin typeface="Cabin Sketch"/>
                <a:ea typeface="Cabin Sketch"/>
                <a:cs typeface="Cabin Sketch"/>
                <a:sym typeface="Cabin Sketch"/>
              </a:rPr>
              <a:t>TABLE OF CONTENTS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889667" y="4352925"/>
            <a:ext cx="798952" cy="103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400"/>
              </a:lnSpc>
            </a:pPr>
            <a:r>
              <a:rPr lang="en-US" sz="6000" dirty="0">
                <a:solidFill>
                  <a:srgbClr val="AAEBD7"/>
                </a:solidFill>
                <a:latin typeface="Caveat Brush"/>
                <a:ea typeface="Caveat Brush"/>
                <a:cs typeface="Caveat Brush"/>
                <a:sym typeface="Caveat Brush"/>
              </a:rPr>
              <a:t>01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889667" y="5733826"/>
            <a:ext cx="798952" cy="103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400"/>
              </a:lnSpc>
            </a:pPr>
            <a:r>
              <a:rPr lang="en-US" sz="6000">
                <a:solidFill>
                  <a:srgbClr val="AAEBD7"/>
                </a:solidFill>
                <a:latin typeface="Caveat Brush"/>
                <a:ea typeface="Caveat Brush"/>
                <a:cs typeface="Caveat Brush"/>
                <a:sym typeface="Caveat Brush"/>
              </a:rPr>
              <a:t>02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889667" y="7114727"/>
            <a:ext cx="798952" cy="103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400"/>
              </a:lnSpc>
            </a:pPr>
            <a:r>
              <a:rPr lang="en-US" sz="6000">
                <a:solidFill>
                  <a:srgbClr val="AAEBD7"/>
                </a:solidFill>
                <a:latin typeface="Caveat Brush"/>
                <a:ea typeface="Caveat Brush"/>
                <a:cs typeface="Caveat Brush"/>
                <a:sym typeface="Caveat Brush"/>
              </a:rPr>
              <a:t>03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891819" y="4352925"/>
            <a:ext cx="5331059" cy="103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400"/>
              </a:lnSpc>
            </a:pPr>
            <a:r>
              <a:rPr lang="en-US" sz="6000">
                <a:solidFill>
                  <a:srgbClr val="F0F0F0"/>
                </a:solidFill>
                <a:latin typeface="Caveat Brush"/>
                <a:sym typeface="Caveat Brush"/>
              </a:rPr>
              <a:t>Why It's Important</a:t>
            </a:r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10065122" y="4352925"/>
            <a:ext cx="798952" cy="103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400"/>
              </a:lnSpc>
            </a:pPr>
            <a:r>
              <a:rPr lang="en-US" sz="6000" dirty="0">
                <a:solidFill>
                  <a:srgbClr val="AAEBD7"/>
                </a:solidFill>
                <a:latin typeface="Caveat Brush"/>
                <a:ea typeface="Caveat Brush"/>
                <a:cs typeface="Caveat Brush"/>
                <a:sym typeface="Caveat Brush"/>
              </a:rPr>
              <a:t>05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065122" y="5733826"/>
            <a:ext cx="798952" cy="103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400"/>
              </a:lnSpc>
            </a:pPr>
            <a:r>
              <a:rPr lang="en-US" sz="6000" dirty="0">
                <a:solidFill>
                  <a:srgbClr val="AAEBD7"/>
                </a:solidFill>
                <a:latin typeface="Caveat Brush"/>
                <a:ea typeface="Caveat Brush"/>
                <a:cs typeface="Caveat Brush"/>
                <a:sym typeface="Caveat Brush"/>
              </a:rPr>
              <a:t>06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065122" y="7114727"/>
            <a:ext cx="798952" cy="103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400"/>
              </a:lnSpc>
            </a:pPr>
            <a:r>
              <a:rPr lang="en-US" sz="6000" dirty="0">
                <a:solidFill>
                  <a:srgbClr val="AAEBD7"/>
                </a:solidFill>
                <a:latin typeface="Caveat Brush"/>
                <a:ea typeface="Caveat Brush"/>
                <a:cs typeface="Caveat Brush"/>
                <a:sym typeface="Caveat Brush"/>
              </a:rPr>
              <a:t>07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891819" y="5733826"/>
            <a:ext cx="5331059" cy="103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400"/>
              </a:lnSpc>
            </a:pPr>
            <a:r>
              <a:rPr lang="en-US" sz="6000">
                <a:solidFill>
                  <a:srgbClr val="F0F0F0"/>
                </a:solidFill>
                <a:latin typeface="Caveat Brush"/>
                <a:sym typeface="Caveat Brush"/>
              </a:rPr>
              <a:t>Ethical Behavior</a:t>
            </a:r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2891819" y="7114727"/>
            <a:ext cx="5331059" cy="103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400"/>
              </a:lnSpc>
            </a:pPr>
            <a:r>
              <a:rPr lang="en-US" sz="6000">
                <a:solidFill>
                  <a:srgbClr val="F0F0F0"/>
                </a:solidFill>
                <a:latin typeface="Caveat Brush"/>
                <a:sym typeface="Caveat Brush"/>
              </a:rPr>
              <a:t>Best Practices</a:t>
            </a:r>
            <a:endParaRPr lang="en-US"/>
          </a:p>
        </p:txBody>
      </p:sp>
      <p:sp>
        <p:nvSpPr>
          <p:cNvPr id="14" name="TextBox 14"/>
          <p:cNvSpPr txBox="1"/>
          <p:nvPr/>
        </p:nvSpPr>
        <p:spPr>
          <a:xfrm>
            <a:off x="11080881" y="4352925"/>
            <a:ext cx="6029506" cy="19511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/>
            <a:r>
              <a:rPr lang="en-US" sz="6000">
                <a:solidFill>
                  <a:srgbClr val="F0F0F0"/>
                </a:solidFill>
                <a:latin typeface="Caveat Brush"/>
                <a:sym typeface="Caveat Brush"/>
              </a:rPr>
              <a:t>Important Definitions</a:t>
            </a:r>
            <a:endParaRPr lang="en-US" sz="6000">
              <a:solidFill>
                <a:srgbClr val="000000"/>
              </a:solidFill>
              <a:latin typeface="Caveat Brush"/>
              <a:sym typeface="Caveat Brush"/>
            </a:endParaRPr>
          </a:p>
          <a:p>
            <a:pPr algn="just">
              <a:lnSpc>
                <a:spcPts val="8400"/>
              </a:lnSpc>
            </a:pPr>
            <a:endParaRPr lang="en-US" sz="6000" dirty="0">
              <a:solidFill>
                <a:srgbClr val="F0F0F0"/>
              </a:solidFill>
              <a:latin typeface="Caveat Brush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1067274" y="5733826"/>
            <a:ext cx="6038630" cy="19511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/>
            <a:r>
              <a:rPr lang="en-US" sz="6000">
                <a:solidFill>
                  <a:srgbClr val="F0F0F0"/>
                </a:solidFill>
                <a:latin typeface="Caveat Brush"/>
                <a:sym typeface="Caveat Brush"/>
              </a:rPr>
              <a:t>CyberPatriot</a:t>
            </a:r>
            <a:endParaRPr lang="en-US" sz="6000">
              <a:solidFill>
                <a:srgbClr val="000000"/>
              </a:solidFill>
              <a:latin typeface="Caveat Brush"/>
              <a:sym typeface="Caveat Brush"/>
            </a:endParaRPr>
          </a:p>
          <a:p>
            <a:pPr algn="just">
              <a:lnSpc>
                <a:spcPts val="8400"/>
              </a:lnSpc>
            </a:pPr>
            <a:endParaRPr lang="en-US" sz="6000" dirty="0">
              <a:solidFill>
                <a:srgbClr val="F0F0F0"/>
              </a:solidFill>
              <a:latin typeface="Caveat Brush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1067274" y="7114727"/>
            <a:ext cx="5331059" cy="103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400"/>
              </a:lnSpc>
            </a:pPr>
            <a:r>
              <a:rPr lang="en-US" sz="6000">
                <a:solidFill>
                  <a:srgbClr val="F0F0F0"/>
                </a:solidFill>
                <a:latin typeface="Caveat Brush"/>
                <a:sym typeface="Caveat Brush"/>
              </a:rPr>
              <a:t>Quiz</a:t>
            </a:r>
            <a:endParaRPr lang="en-US"/>
          </a:p>
        </p:txBody>
      </p:sp>
      <p:sp>
        <p:nvSpPr>
          <p:cNvPr id="17" name="TextBox 7">
            <a:extLst>
              <a:ext uri="{FF2B5EF4-FFF2-40B4-BE49-F238E27FC236}">
                <a16:creationId xmlns:a16="http://schemas.microsoft.com/office/drawing/2014/main" id="{983038F4-E67A-C98A-0F6C-23069391661F}"/>
              </a:ext>
            </a:extLst>
          </p:cNvPr>
          <p:cNvSpPr txBox="1"/>
          <p:nvPr/>
        </p:nvSpPr>
        <p:spPr>
          <a:xfrm>
            <a:off x="1903273" y="8461834"/>
            <a:ext cx="798952" cy="103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400"/>
              </a:lnSpc>
            </a:pPr>
            <a:r>
              <a:rPr lang="en-US" sz="6000" dirty="0">
                <a:solidFill>
                  <a:srgbClr val="AAEBD7"/>
                </a:solidFill>
                <a:latin typeface="Caveat Brush"/>
                <a:ea typeface="Caveat Brush"/>
                <a:cs typeface="Caveat Brush"/>
                <a:sym typeface="Caveat Brush"/>
              </a:rPr>
              <a:t>04</a:t>
            </a:r>
          </a:p>
        </p:txBody>
      </p:sp>
      <p:sp>
        <p:nvSpPr>
          <p:cNvPr id="18" name="TextBox 11">
            <a:extLst>
              <a:ext uri="{FF2B5EF4-FFF2-40B4-BE49-F238E27FC236}">
                <a16:creationId xmlns:a16="http://schemas.microsoft.com/office/drawing/2014/main" id="{917CAC40-BB71-F8B9-A53B-D9142954563E}"/>
              </a:ext>
            </a:extLst>
          </p:cNvPr>
          <p:cNvSpPr txBox="1"/>
          <p:nvPr/>
        </p:nvSpPr>
        <p:spPr>
          <a:xfrm>
            <a:off x="10078728" y="8461834"/>
            <a:ext cx="798952" cy="103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400"/>
              </a:lnSpc>
            </a:pPr>
            <a:r>
              <a:rPr lang="en-US" sz="6000" dirty="0">
                <a:solidFill>
                  <a:srgbClr val="AAEBD7"/>
                </a:solidFill>
                <a:latin typeface="Caveat Brush"/>
                <a:ea typeface="Caveat Brush"/>
                <a:cs typeface="Caveat Brush"/>
                <a:sym typeface="Caveat Brush"/>
              </a:rPr>
              <a:t>08</a:t>
            </a:r>
          </a:p>
        </p:txBody>
      </p:sp>
      <p:sp>
        <p:nvSpPr>
          <p:cNvPr id="19" name="TextBox 13">
            <a:extLst>
              <a:ext uri="{FF2B5EF4-FFF2-40B4-BE49-F238E27FC236}">
                <a16:creationId xmlns:a16="http://schemas.microsoft.com/office/drawing/2014/main" id="{B846A891-7044-B9C0-286B-067B43288C31}"/>
              </a:ext>
            </a:extLst>
          </p:cNvPr>
          <p:cNvSpPr txBox="1"/>
          <p:nvPr/>
        </p:nvSpPr>
        <p:spPr>
          <a:xfrm>
            <a:off x="2905425" y="8461834"/>
            <a:ext cx="5331059" cy="19511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/>
            <a:r>
              <a:rPr lang="en-US" sz="6000">
                <a:solidFill>
                  <a:srgbClr val="F0F0F0"/>
                </a:solidFill>
                <a:latin typeface="Caveat Brush"/>
                <a:sym typeface="Caveat Brush"/>
              </a:rPr>
              <a:t>CIA Triad</a:t>
            </a:r>
            <a:endParaRPr lang="en-US" sz="6000">
              <a:solidFill>
                <a:srgbClr val="000000"/>
              </a:solidFill>
              <a:latin typeface="Caveat Brush"/>
              <a:sym typeface="Caveat Brush"/>
            </a:endParaRPr>
          </a:p>
          <a:p>
            <a:pPr algn="just">
              <a:lnSpc>
                <a:spcPts val="8400"/>
              </a:lnSpc>
            </a:pPr>
            <a:endParaRPr lang="en-US" sz="6000" dirty="0">
              <a:solidFill>
                <a:srgbClr val="F0F0F0"/>
              </a:solidFill>
              <a:latin typeface="Caveat Brush"/>
            </a:endParaRPr>
          </a:p>
        </p:txBody>
      </p:sp>
      <p:sp>
        <p:nvSpPr>
          <p:cNvPr id="20" name="TextBox 16">
            <a:extLst>
              <a:ext uri="{FF2B5EF4-FFF2-40B4-BE49-F238E27FC236}">
                <a16:creationId xmlns:a16="http://schemas.microsoft.com/office/drawing/2014/main" id="{D0F6F200-4C70-345F-72F0-2EBBE4514411}"/>
              </a:ext>
            </a:extLst>
          </p:cNvPr>
          <p:cNvSpPr txBox="1"/>
          <p:nvPr/>
        </p:nvSpPr>
        <p:spPr>
          <a:xfrm>
            <a:off x="11080880" y="8461834"/>
            <a:ext cx="5331059" cy="103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400"/>
              </a:lnSpc>
            </a:pPr>
            <a:r>
              <a:rPr lang="en-US" sz="6000">
                <a:solidFill>
                  <a:srgbClr val="F0F0F0"/>
                </a:solidFill>
                <a:latin typeface="Caveat Brush"/>
                <a:sym typeface="Caveat Brush"/>
              </a:rPr>
              <a:t>Resources</a:t>
            </a:r>
            <a:endParaRPr lang="en-US"/>
          </a:p>
        </p:txBody>
      </p:sp>
    </p:spTree>
  </p:cSld>
  <p:clrMapOvr>
    <a:masterClrMapping/>
  </p:clrMapOvr>
  <p:transition spd="slow">
    <p:push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41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2533551" y="956699"/>
            <a:ext cx="13139257" cy="15175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000"/>
              </a:lnSpc>
            </a:pPr>
            <a:r>
              <a:rPr lang="en-US" sz="9600" spc="96" dirty="0">
                <a:solidFill>
                  <a:srgbClr val="FFFFFF"/>
                </a:solidFill>
                <a:latin typeface="Cabin Sketch"/>
                <a:sym typeface="Cabin Sketch"/>
              </a:rPr>
              <a:t>Why is it Important?</a:t>
            </a:r>
            <a:endParaRPr lang="en-US" sz="9600">
              <a:ea typeface="Calibri"/>
              <a:cs typeface="Calibri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14887776" y="773320"/>
            <a:ext cx="4677906" cy="2211374"/>
          </a:xfrm>
          <a:custGeom>
            <a:avLst/>
            <a:gdLst/>
            <a:ahLst/>
            <a:cxnLst/>
            <a:rect l="l" t="t" r="r" b="b"/>
            <a:pathLst>
              <a:path w="4677906" h="2211374">
                <a:moveTo>
                  <a:pt x="0" y="0"/>
                </a:moveTo>
                <a:lnTo>
                  <a:pt x="4677905" y="0"/>
                </a:lnTo>
                <a:lnTo>
                  <a:pt x="4677905" y="2211374"/>
                </a:lnTo>
                <a:lnTo>
                  <a:pt x="0" y="221137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3725595" y="774363"/>
            <a:ext cx="10755168" cy="1799046"/>
          </a:xfrm>
          <a:custGeom>
            <a:avLst/>
            <a:gdLst/>
            <a:ahLst/>
            <a:cxnLst/>
            <a:rect l="l" t="t" r="r" b="b"/>
            <a:pathLst>
              <a:path w="10755168" h="1799046">
                <a:moveTo>
                  <a:pt x="0" y="0"/>
                </a:moveTo>
                <a:lnTo>
                  <a:pt x="10755168" y="0"/>
                </a:lnTo>
                <a:lnTo>
                  <a:pt x="10755168" y="1799047"/>
                </a:lnTo>
                <a:lnTo>
                  <a:pt x="0" y="179904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3990300" y="7142203"/>
            <a:ext cx="4949452" cy="3446618"/>
          </a:xfrm>
          <a:custGeom>
            <a:avLst/>
            <a:gdLst/>
            <a:ahLst/>
            <a:cxnLst/>
            <a:rect l="l" t="t" r="r" b="b"/>
            <a:pathLst>
              <a:path w="4949452" h="3446618">
                <a:moveTo>
                  <a:pt x="0" y="0"/>
                </a:moveTo>
                <a:lnTo>
                  <a:pt x="4949452" y="0"/>
                </a:lnTo>
                <a:lnTo>
                  <a:pt x="4949452" y="3446619"/>
                </a:lnTo>
                <a:lnTo>
                  <a:pt x="0" y="344661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744718" y="7444037"/>
            <a:ext cx="1829654" cy="2057893"/>
          </a:xfrm>
          <a:custGeom>
            <a:avLst/>
            <a:gdLst/>
            <a:ahLst/>
            <a:cxnLst/>
            <a:rect l="l" t="t" r="r" b="b"/>
            <a:pathLst>
              <a:path w="1829654" h="2057893">
                <a:moveTo>
                  <a:pt x="0" y="0"/>
                </a:moveTo>
                <a:lnTo>
                  <a:pt x="1829654" y="0"/>
                </a:lnTo>
                <a:lnTo>
                  <a:pt x="1829654" y="2057892"/>
                </a:lnTo>
                <a:lnTo>
                  <a:pt x="0" y="205789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3130436" y="2950328"/>
            <a:ext cx="11945486" cy="64605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619"/>
              </a:lnSpc>
            </a:pPr>
            <a:r>
              <a:rPr lang="en-US" sz="3250" dirty="0">
                <a:solidFill>
                  <a:srgbClr val="FFFFFF"/>
                </a:solidFill>
                <a:latin typeface="Caveat Brush"/>
                <a:ea typeface="Caveat Brush"/>
                <a:cs typeface="Caveat Brush"/>
                <a:sym typeface="Caveat Brush"/>
              </a:rPr>
              <a:t>Technology is constantly growing and changing, and with these new improvements, come new challenges.</a:t>
            </a:r>
          </a:p>
          <a:p>
            <a:pPr algn="just">
              <a:lnSpc>
                <a:spcPts val="4619"/>
              </a:lnSpc>
            </a:pPr>
            <a:endParaRPr lang="en-US" sz="3250" dirty="0">
              <a:solidFill>
                <a:srgbClr val="FFFFFF"/>
              </a:solidFill>
              <a:latin typeface="Caveat Brush"/>
              <a:ea typeface="Caveat Brush"/>
              <a:cs typeface="Caveat Brush"/>
              <a:sym typeface="Caveat Brush"/>
            </a:endParaRPr>
          </a:p>
          <a:p>
            <a:pPr marL="457200" indent="-457200" algn="just">
              <a:lnSpc>
                <a:spcPts val="4619"/>
              </a:lnSpc>
              <a:buFont typeface="Calibri"/>
              <a:buChar char="-"/>
            </a:pPr>
            <a:r>
              <a:rPr lang="en-US" sz="3250" dirty="0">
                <a:solidFill>
                  <a:srgbClr val="FFFFFF"/>
                </a:solidFill>
                <a:latin typeface="Caveat Brush"/>
                <a:ea typeface="Caveat Brush"/>
                <a:cs typeface="Caveat Brush"/>
                <a:sym typeface="Caveat Brush"/>
              </a:rPr>
              <a:t>A </a:t>
            </a:r>
            <a:r>
              <a:rPr lang="en-US" sz="3250" dirty="0">
                <a:solidFill>
                  <a:srgbClr val="92D050"/>
                </a:solidFill>
                <a:latin typeface="Caveat Brush"/>
                <a:ea typeface="Caveat Brush"/>
                <a:cs typeface="Caveat Brush"/>
                <a:sym typeface="Caveat Brush"/>
              </a:rPr>
              <a:t>threat</a:t>
            </a:r>
            <a:r>
              <a:rPr lang="en-US" sz="3250" dirty="0">
                <a:solidFill>
                  <a:srgbClr val="FFFFFF"/>
                </a:solidFill>
                <a:latin typeface="Caveat Brush"/>
                <a:ea typeface="Caveat Brush"/>
                <a:cs typeface="Caveat Brush"/>
                <a:sym typeface="Caveat Brush"/>
              </a:rPr>
              <a:t> is anything that could cause harm – it can be intentional or unintentional.</a:t>
            </a:r>
            <a:endParaRPr lang="en-US" sz="3250" dirty="0">
              <a:solidFill>
                <a:srgbClr val="FFFFFF"/>
              </a:solidFill>
              <a:latin typeface="Caveat Brush"/>
              <a:ea typeface="Caveat Brush"/>
              <a:cs typeface="Caveat Brush"/>
            </a:endParaRPr>
          </a:p>
          <a:p>
            <a:pPr marL="457200" indent="-457200" algn="just">
              <a:lnSpc>
                <a:spcPts val="4619"/>
              </a:lnSpc>
              <a:buFont typeface="Calibri"/>
              <a:buChar char="-"/>
            </a:pPr>
            <a:r>
              <a:rPr lang="en-US" sz="3250" dirty="0">
                <a:solidFill>
                  <a:srgbClr val="FFFFFF"/>
                </a:solidFill>
                <a:latin typeface="Caveat Brush"/>
                <a:ea typeface="Caveat Brush"/>
                <a:cs typeface="Caveat Brush"/>
                <a:sym typeface="Caveat Brush"/>
              </a:rPr>
              <a:t>A </a:t>
            </a:r>
            <a:r>
              <a:rPr lang="en-US" sz="3250" dirty="0">
                <a:solidFill>
                  <a:srgbClr val="92D050"/>
                </a:solidFill>
                <a:latin typeface="Caveat Brush"/>
                <a:ea typeface="Caveat Brush"/>
                <a:cs typeface="Caveat Brush"/>
                <a:sym typeface="Caveat Brush"/>
              </a:rPr>
              <a:t>vulnerability</a:t>
            </a:r>
            <a:r>
              <a:rPr lang="en-US" sz="3250" dirty="0">
                <a:solidFill>
                  <a:srgbClr val="FFFFFF"/>
                </a:solidFill>
                <a:latin typeface="Caveat Brush"/>
                <a:ea typeface="Caveat Brush"/>
                <a:cs typeface="Caveat Brush"/>
                <a:sym typeface="Caveat Brush"/>
              </a:rPr>
              <a:t> is </a:t>
            </a:r>
            <a:r>
              <a:rPr lang="en-US" sz="3250" dirty="0">
                <a:solidFill>
                  <a:schemeClr val="bg1"/>
                </a:solidFill>
                <a:latin typeface="Caveat Brush"/>
                <a:ea typeface="Caveat Brush"/>
                <a:cs typeface="Caveat Brush"/>
                <a:sym typeface="Caveat Brush"/>
              </a:rPr>
              <a:t>a flaw in the system that can be exploited by a threat.</a:t>
            </a:r>
            <a:endParaRPr lang="en-US" sz="3250" dirty="0">
              <a:solidFill>
                <a:schemeClr val="bg1"/>
              </a:solidFill>
              <a:latin typeface="Caveat Brush"/>
              <a:ea typeface="Caveat Brush"/>
              <a:cs typeface="Caveat Brush"/>
            </a:endParaRPr>
          </a:p>
          <a:p>
            <a:pPr marL="457200" indent="-457200" algn="just">
              <a:lnSpc>
                <a:spcPts val="4619"/>
              </a:lnSpc>
              <a:buFont typeface="Calibri"/>
              <a:buChar char="-"/>
            </a:pPr>
            <a:r>
              <a:rPr lang="en-US" sz="3250" dirty="0">
                <a:solidFill>
                  <a:schemeClr val="bg1"/>
                </a:solidFill>
                <a:latin typeface="Caveat Brush"/>
                <a:ea typeface="Caveat Brush"/>
                <a:cs typeface="Caveat Brush"/>
                <a:sym typeface="Caveat Brush"/>
              </a:rPr>
              <a:t>A </a:t>
            </a:r>
            <a:r>
              <a:rPr lang="en-US" sz="3250" dirty="0">
                <a:solidFill>
                  <a:srgbClr val="92D050"/>
                </a:solidFill>
                <a:latin typeface="Caveat Brush"/>
                <a:ea typeface="Caveat Brush"/>
                <a:cs typeface="Caveat Brush"/>
                <a:sym typeface="Caveat Brush"/>
              </a:rPr>
              <a:t>risk</a:t>
            </a:r>
            <a:r>
              <a:rPr lang="en-US" sz="3250" dirty="0">
                <a:solidFill>
                  <a:srgbClr val="FFFFFF"/>
                </a:solidFill>
                <a:latin typeface="Caveat Brush"/>
                <a:ea typeface="Caveat Brush"/>
                <a:cs typeface="Caveat Brush"/>
                <a:sym typeface="Caveat Brush"/>
              </a:rPr>
              <a:t> is the potential loss and damages caused if a threat exploits a vulnerability.</a:t>
            </a:r>
            <a:endParaRPr lang="en-US" sz="3250" dirty="0">
              <a:solidFill>
                <a:srgbClr val="FFFFFF"/>
              </a:solidFill>
              <a:latin typeface="Caveat Brush"/>
              <a:ea typeface="Caveat Brush"/>
              <a:cs typeface="Caveat Brush"/>
            </a:endParaRPr>
          </a:p>
          <a:p>
            <a:pPr algn="just">
              <a:lnSpc>
                <a:spcPts val="4619"/>
              </a:lnSpc>
            </a:pPr>
            <a:endParaRPr lang="en-US" sz="3250" dirty="0">
              <a:solidFill>
                <a:srgbClr val="FFFFFF"/>
              </a:solidFill>
              <a:latin typeface="Caveat Brush"/>
              <a:ea typeface="Caveat Brush"/>
              <a:cs typeface="Caveat Brush"/>
              <a:sym typeface="Caveat Brush"/>
            </a:endParaRPr>
          </a:p>
          <a:p>
            <a:pPr algn="just">
              <a:lnSpc>
                <a:spcPts val="4619"/>
              </a:lnSpc>
            </a:pPr>
            <a:r>
              <a:rPr lang="en-US" sz="3250" dirty="0">
                <a:solidFill>
                  <a:srgbClr val="FFFFFF"/>
                </a:solidFill>
                <a:latin typeface="Caveat Brush"/>
                <a:ea typeface="Caveat Brush"/>
                <a:cs typeface="Caveat Brush"/>
                <a:sym typeface="Caveat Brush"/>
              </a:rPr>
              <a:t>Cybersecurity involves the practice of protecting networks, devices, and data from threats by reducing vulnerabilities and managing risk.</a:t>
            </a:r>
            <a:endParaRPr lang="en-US" sz="3250">
              <a:solidFill>
                <a:srgbClr val="FFFFFF"/>
              </a:solidFill>
              <a:latin typeface="Caveat Brush"/>
            </a:endParaRPr>
          </a:p>
        </p:txBody>
      </p:sp>
      <p:pic>
        <p:nvPicPr>
          <p:cNvPr id="11" name="Picture 10" descr="A white spray paint airplane&#10;&#10;AI-generated content may be incorrect.">
            <a:extLst>
              <a:ext uri="{FF2B5EF4-FFF2-40B4-BE49-F238E27FC236}">
                <a16:creationId xmlns:a16="http://schemas.microsoft.com/office/drawing/2014/main" id="{19B73C41-E392-582A-8B1F-D151F3F7B0BB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152" y="689544"/>
            <a:ext cx="2563272" cy="2887980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41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1028700" y="1238250"/>
            <a:ext cx="8115300" cy="31473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000"/>
              </a:lnSpc>
            </a:pPr>
            <a:r>
              <a:rPr lang="en-US" sz="12000" spc="96">
                <a:solidFill>
                  <a:srgbClr val="FFFFFF"/>
                </a:solidFill>
                <a:latin typeface="Cabin Sketch"/>
                <a:sym typeface="Cabin Sketch"/>
              </a:rPr>
              <a:t>Ethical Behavior</a:t>
            </a:r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028700" y="4836955"/>
            <a:ext cx="8115300" cy="41009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619"/>
              </a:lnSpc>
            </a:pPr>
            <a:r>
              <a:rPr lang="en-US" sz="3250">
                <a:solidFill>
                  <a:srgbClr val="FFFFFF"/>
                </a:solidFill>
                <a:latin typeface="Caveat Brush"/>
                <a:ea typeface="Caveat Brush"/>
                <a:cs typeface="Caveat Brush"/>
                <a:sym typeface="Caveat Brush"/>
              </a:rPr>
              <a:t>It is important when working with computers that we act in an ethical manner. This means understanding what is right and what is wrong and acting in a fair and acceptable way. Cyberbullying, impersonating others, and attempting to steal personal information are not acceptable behaviors. </a:t>
            </a:r>
            <a:r>
              <a:rPr lang="en-US" sz="3250">
                <a:solidFill>
                  <a:schemeClr val="accent6"/>
                </a:solidFill>
                <a:latin typeface="Caveat Brush"/>
                <a:ea typeface="Caveat Brush"/>
                <a:cs typeface="Caveat Brush"/>
                <a:sym typeface="Caveat Brush"/>
              </a:rPr>
              <a:t>Use your cybersecurity knowledge with responsibility and think before you act!</a:t>
            </a:r>
            <a:endParaRPr lang="en-US" sz="3250">
              <a:solidFill>
                <a:schemeClr val="accent6"/>
              </a:solidFill>
              <a:latin typeface="Caveat Brush"/>
              <a:ea typeface="Caveat Brush"/>
              <a:cs typeface="Caveat Brush"/>
            </a:endParaRPr>
          </a:p>
        </p:txBody>
      </p:sp>
      <p:sp>
        <p:nvSpPr>
          <p:cNvPr id="7" name="Freeform 7"/>
          <p:cNvSpPr/>
          <p:nvPr/>
        </p:nvSpPr>
        <p:spPr>
          <a:xfrm>
            <a:off x="14479726" y="7253171"/>
            <a:ext cx="3808274" cy="2520385"/>
          </a:xfrm>
          <a:custGeom>
            <a:avLst/>
            <a:gdLst/>
            <a:ahLst/>
            <a:cxnLst/>
            <a:rect l="l" t="t" r="r" b="b"/>
            <a:pathLst>
              <a:path w="3808274" h="2520385">
                <a:moveTo>
                  <a:pt x="0" y="0"/>
                </a:moveTo>
                <a:lnTo>
                  <a:pt x="3808274" y="0"/>
                </a:lnTo>
                <a:lnTo>
                  <a:pt x="3808274" y="2520385"/>
                </a:lnTo>
                <a:lnTo>
                  <a:pt x="0" y="252038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9" name="Picture 8" descr="Ethics For Employment Screening - What You Need To know?">
            <a:extLst>
              <a:ext uri="{FF2B5EF4-FFF2-40B4-BE49-F238E27FC236}">
                <a16:creationId xmlns:a16="http://schemas.microsoft.com/office/drawing/2014/main" id="{7516BF56-B5BA-2458-ED19-6BB54087D5E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3050" t="476" r="20922" b="-476"/>
          <a:stretch/>
        </p:blipFill>
        <p:spPr>
          <a:xfrm>
            <a:off x="10518322" y="2258786"/>
            <a:ext cx="6389383" cy="423182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</p:cSld>
  <p:clrMapOvr>
    <a:masterClrMapping/>
  </p:clrMapOvr>
  <p:transition spd="slow">
    <p:pu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41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028700" y="1603248"/>
            <a:ext cx="13139257" cy="161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000"/>
              </a:lnSpc>
            </a:pPr>
            <a:r>
              <a:rPr lang="en-US" sz="12000" spc="96">
                <a:solidFill>
                  <a:srgbClr val="FFFFFF"/>
                </a:solidFill>
                <a:latin typeface="Cabin Sketch"/>
                <a:sym typeface="Cabin Sketch"/>
              </a:rPr>
              <a:t>Best Practices</a:t>
            </a:r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2815807" y="4008382"/>
            <a:ext cx="8115300" cy="45625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/>
            <a:r>
              <a:rPr lang="en-US" sz="3250" dirty="0">
                <a:solidFill>
                  <a:srgbClr val="F0F0F0"/>
                </a:solidFill>
                <a:latin typeface="Caveat Brush"/>
                <a:ea typeface="Caveat Brush"/>
                <a:cs typeface="Caveat Brush"/>
                <a:sym typeface="Caveat Brush"/>
              </a:rPr>
              <a:t>Never give out personal information without good reason!</a:t>
            </a:r>
            <a:endParaRPr lang="en-US" sz="3250" dirty="0">
              <a:solidFill>
                <a:srgbClr val="F0F0F0"/>
              </a:solidFill>
              <a:latin typeface="Caveat Brush"/>
              <a:ea typeface="Caveat Brush"/>
              <a:cs typeface="Caveat Brush"/>
            </a:endParaRPr>
          </a:p>
          <a:p>
            <a:pPr marL="457200" indent="-457200" algn="just">
              <a:buFont typeface="Calibri"/>
              <a:buChar char="-"/>
            </a:pPr>
            <a:r>
              <a:rPr lang="en-US" sz="3250" dirty="0">
                <a:solidFill>
                  <a:srgbClr val="F0F0F0"/>
                </a:solidFill>
                <a:latin typeface="Caveat Brush"/>
                <a:ea typeface="Caveat Brush"/>
                <a:cs typeface="Caveat Brush"/>
                <a:sym typeface="Caveat Brush"/>
              </a:rPr>
              <a:t>Hackers may try </a:t>
            </a:r>
            <a:r>
              <a:rPr lang="en-US" sz="3250" dirty="0">
                <a:solidFill>
                  <a:schemeClr val="accent6"/>
                </a:solidFill>
                <a:latin typeface="Caveat Brush"/>
                <a:ea typeface="Caveat Brush"/>
                <a:cs typeface="Caveat Brush"/>
                <a:sym typeface="Caveat Brush"/>
              </a:rPr>
              <a:t>social engineering</a:t>
            </a:r>
            <a:r>
              <a:rPr lang="en-US" sz="3250" dirty="0">
                <a:solidFill>
                  <a:srgbClr val="F0F0F0"/>
                </a:solidFill>
                <a:latin typeface="Caveat Brush"/>
                <a:ea typeface="Caveat Brush"/>
                <a:cs typeface="Caveat Brush"/>
                <a:sym typeface="Caveat Brush"/>
              </a:rPr>
              <a:t> to trick you into giving them information</a:t>
            </a:r>
            <a:endParaRPr lang="en-US" sz="3250" dirty="0">
              <a:solidFill>
                <a:srgbClr val="F0F0F0"/>
              </a:solidFill>
              <a:latin typeface="Caveat Brush"/>
              <a:ea typeface="Caveat Brush"/>
              <a:cs typeface="Caveat Brush"/>
            </a:endParaRPr>
          </a:p>
          <a:p>
            <a:pPr marL="457200" indent="-457200" algn="just">
              <a:buFont typeface="Calibri"/>
              <a:buChar char="-"/>
            </a:pPr>
            <a:r>
              <a:rPr lang="en-US" sz="3250" dirty="0">
                <a:solidFill>
                  <a:srgbClr val="F0F0F0"/>
                </a:solidFill>
                <a:latin typeface="Caveat Brush"/>
                <a:ea typeface="Caveat Brush"/>
                <a:cs typeface="Caveat Brush"/>
                <a:sym typeface="Caveat Brush"/>
              </a:rPr>
              <a:t>A </a:t>
            </a:r>
            <a:r>
              <a:rPr lang="en-US" sz="3250" dirty="0">
                <a:solidFill>
                  <a:schemeClr val="accent6"/>
                </a:solidFill>
                <a:latin typeface="Caveat Brush"/>
                <a:ea typeface="Caveat Brush"/>
                <a:cs typeface="Caveat Brush"/>
                <a:sym typeface="Caveat Brush"/>
              </a:rPr>
              <a:t>phishing</a:t>
            </a:r>
            <a:r>
              <a:rPr lang="en-US" sz="3250" dirty="0">
                <a:solidFill>
                  <a:srgbClr val="F0F0F0"/>
                </a:solidFill>
                <a:latin typeface="Caveat Brush"/>
                <a:ea typeface="Caveat Brush"/>
                <a:cs typeface="Caveat Brush"/>
                <a:sym typeface="Caveat Brush"/>
              </a:rPr>
              <a:t> email is a fake email that look real. Its goal is to steal information.</a:t>
            </a:r>
          </a:p>
          <a:p>
            <a:pPr marL="457200" indent="-457200" algn="just">
              <a:buFont typeface="Calibri"/>
              <a:buChar char="-"/>
            </a:pPr>
            <a:r>
              <a:rPr lang="en-US" sz="3250" dirty="0">
                <a:solidFill>
                  <a:srgbClr val="F0F0F0"/>
                </a:solidFill>
                <a:latin typeface="Caveat Brush"/>
                <a:ea typeface="Caveat Brush"/>
                <a:cs typeface="Caveat Brush"/>
                <a:sym typeface="Caveat Brush"/>
              </a:rPr>
              <a:t>Do not click on a link if you don’t know where it came from.</a:t>
            </a:r>
            <a:endParaRPr lang="en-US" sz="3250" dirty="0">
              <a:solidFill>
                <a:srgbClr val="F0F0F0"/>
              </a:solidFill>
              <a:latin typeface="Caveat Brush"/>
              <a:ea typeface="Caveat Brush"/>
              <a:cs typeface="Caveat Brush"/>
            </a:endParaRPr>
          </a:p>
          <a:p>
            <a:pPr algn="just">
              <a:lnSpc>
                <a:spcPts val="4619"/>
              </a:lnSpc>
            </a:pPr>
            <a:endParaRPr lang="en-US" sz="3250" dirty="0">
              <a:solidFill>
                <a:srgbClr val="F0F0F0"/>
              </a:solidFill>
              <a:latin typeface="Caveat Brush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28700" y="4034735"/>
            <a:ext cx="2076184" cy="13398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999"/>
              </a:lnSpc>
            </a:pPr>
            <a:r>
              <a:rPr lang="en-US" sz="9999" spc="79">
                <a:solidFill>
                  <a:srgbClr val="C1FF72"/>
                </a:solidFill>
                <a:latin typeface="Cabin Sketch"/>
                <a:ea typeface="Cabin Sketch"/>
                <a:cs typeface="Cabin Sketch"/>
                <a:sym typeface="Cabin Sketch"/>
              </a:rPr>
              <a:t>01</a:t>
            </a:r>
          </a:p>
        </p:txBody>
      </p:sp>
      <p:pic>
        <p:nvPicPr>
          <p:cNvPr id="7" name="Picture 6" descr="Phishing | Phishing Examples">
            <a:extLst>
              <a:ext uri="{FF2B5EF4-FFF2-40B4-BE49-F238E27FC236}">
                <a16:creationId xmlns:a16="http://schemas.microsoft.com/office/drawing/2014/main" id="{B45A52C3-E1C3-19DA-5C11-0E08DA8138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01400" y="3364096"/>
            <a:ext cx="6288155" cy="4685243"/>
          </a:xfrm>
          <a:prstGeom prst="rect">
            <a:avLst/>
          </a:prstGeom>
        </p:spPr>
      </p:pic>
      <p:sp>
        <p:nvSpPr>
          <p:cNvPr id="8" name="TextBox 5">
            <a:extLst>
              <a:ext uri="{FF2B5EF4-FFF2-40B4-BE49-F238E27FC236}">
                <a16:creationId xmlns:a16="http://schemas.microsoft.com/office/drawing/2014/main" id="{5C162F30-311F-DB2E-2066-787C9E624873}"/>
              </a:ext>
            </a:extLst>
          </p:cNvPr>
          <p:cNvSpPr txBox="1"/>
          <p:nvPr/>
        </p:nvSpPr>
        <p:spPr>
          <a:xfrm>
            <a:off x="11131545" y="8315339"/>
            <a:ext cx="6442214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/>
            <a:r>
              <a:rPr lang="en-US" sz="3000" dirty="0">
                <a:solidFill>
                  <a:srgbClr val="F0F0F0"/>
                </a:solidFill>
                <a:latin typeface="Caveat Brush"/>
              </a:rPr>
              <a:t>Here is an example of a phishing email. Be sure to always check the address of the sender!</a:t>
            </a:r>
            <a:endParaRPr lang="en-US" sz="3000" dirty="0"/>
          </a:p>
        </p:txBody>
      </p:sp>
    </p:spTree>
  </p:cSld>
  <p:clrMapOvr>
    <a:masterClrMapping/>
  </p:clrMapOvr>
  <p:transition spd="slow">
    <p:push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41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132F2C2-2648-3FE4-54C6-425D413CA6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425183A3-A6FD-DA44-905F-DA4F44603FDD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47718D33-1946-D14E-3B2F-04C247DC4FCA}"/>
              </a:ext>
            </a:extLst>
          </p:cNvPr>
          <p:cNvSpPr/>
          <p:nvPr/>
        </p:nvSpPr>
        <p:spPr>
          <a:xfrm>
            <a:off x="11868739" y="1700702"/>
            <a:ext cx="7527521" cy="6980065"/>
          </a:xfrm>
          <a:custGeom>
            <a:avLst/>
            <a:gdLst/>
            <a:ahLst/>
            <a:cxnLst/>
            <a:rect l="l" t="t" r="r" b="b"/>
            <a:pathLst>
              <a:path w="7527521" h="6980065">
                <a:moveTo>
                  <a:pt x="0" y="0"/>
                </a:moveTo>
                <a:lnTo>
                  <a:pt x="7527521" y="0"/>
                </a:lnTo>
                <a:lnTo>
                  <a:pt x="7527521" y="6980065"/>
                </a:lnTo>
                <a:lnTo>
                  <a:pt x="0" y="698006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7C51E3BD-2335-DC9F-AD9B-C4F044DD2E15}"/>
              </a:ext>
            </a:extLst>
          </p:cNvPr>
          <p:cNvSpPr txBox="1"/>
          <p:nvPr/>
        </p:nvSpPr>
        <p:spPr>
          <a:xfrm>
            <a:off x="1028700" y="1603248"/>
            <a:ext cx="13139257" cy="161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000"/>
              </a:lnSpc>
            </a:pPr>
            <a:r>
              <a:rPr lang="en-US" sz="12000" spc="96">
                <a:solidFill>
                  <a:srgbClr val="FFFFFF"/>
                </a:solidFill>
                <a:latin typeface="Cabin Sketch"/>
                <a:sym typeface="Cabin Sketch"/>
              </a:rPr>
              <a:t>Best Practices</a:t>
            </a:r>
            <a:endParaRPr 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2231D766-9A9E-CDD1-8DA3-8D382E56FBC7}"/>
              </a:ext>
            </a:extLst>
          </p:cNvPr>
          <p:cNvSpPr txBox="1"/>
          <p:nvPr/>
        </p:nvSpPr>
        <p:spPr>
          <a:xfrm>
            <a:off x="2815807" y="4008382"/>
            <a:ext cx="8115300" cy="35009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/>
            <a:r>
              <a:rPr lang="en-US" sz="3250">
                <a:solidFill>
                  <a:srgbClr val="F0F0F0"/>
                </a:solidFill>
                <a:latin typeface="Caveat Brush"/>
                <a:ea typeface="Caveat Brush"/>
                <a:cs typeface="Caveat Brush"/>
                <a:sym typeface="Caveat Brush"/>
              </a:rPr>
              <a:t>Avoid using the same password for different websites!</a:t>
            </a:r>
            <a:endParaRPr lang="en-US" sz="3250">
              <a:solidFill>
                <a:srgbClr val="F0F0F0"/>
              </a:solidFill>
              <a:latin typeface="Caveat Brush"/>
              <a:ea typeface="Caveat Brush"/>
              <a:cs typeface="Caveat Brush"/>
            </a:endParaRPr>
          </a:p>
          <a:p>
            <a:pPr marL="457200" indent="-457200" algn="just">
              <a:buFont typeface="Calibri"/>
              <a:buChar char="-"/>
            </a:pPr>
            <a:r>
              <a:rPr lang="en-US" sz="3250">
                <a:solidFill>
                  <a:srgbClr val="F0F0F0"/>
                </a:solidFill>
                <a:latin typeface="Caveat Brush"/>
                <a:ea typeface="Caveat Brush"/>
                <a:cs typeface="Caveat Brush"/>
                <a:sym typeface="Caveat Brush"/>
              </a:rPr>
              <a:t>If a hacker can steal your username and password from one website, they may try that same password on different websites.</a:t>
            </a:r>
            <a:endParaRPr lang="en-US" sz="3250">
              <a:solidFill>
                <a:srgbClr val="F0F0F0"/>
              </a:solidFill>
              <a:latin typeface="Caveat Brush"/>
              <a:ea typeface="Caveat Brush"/>
              <a:cs typeface="Caveat Brush"/>
            </a:endParaRPr>
          </a:p>
          <a:p>
            <a:pPr marL="457200" indent="-457200" algn="just">
              <a:buFont typeface="Calibri"/>
              <a:buChar char="-"/>
            </a:pPr>
            <a:r>
              <a:rPr lang="en-US" sz="3250">
                <a:solidFill>
                  <a:srgbClr val="F0F0F0"/>
                </a:solidFill>
                <a:latin typeface="Caveat Brush"/>
                <a:ea typeface="Caveat Brush"/>
                <a:cs typeface="Caveat Brush"/>
                <a:sym typeface="Caveat Brush"/>
              </a:rPr>
              <a:t>Simple passwords are easy to guess, check current password guidelines.</a:t>
            </a:r>
            <a:endParaRPr lang="en-US" sz="3250">
              <a:solidFill>
                <a:srgbClr val="F0F0F0"/>
              </a:solidFill>
              <a:latin typeface="Caveat Brush"/>
              <a:ea typeface="Caveat Brush"/>
              <a:cs typeface="Caveat Brush"/>
            </a:endParaRPr>
          </a:p>
          <a:p>
            <a:pPr algn="just"/>
            <a:endParaRPr lang="en-US" sz="3250" dirty="0">
              <a:solidFill>
                <a:srgbClr val="F0F0F0"/>
              </a:solidFill>
              <a:latin typeface="Caveat Brush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8BFCEB6A-6D4E-D351-44C2-6189A359E887}"/>
              </a:ext>
            </a:extLst>
          </p:cNvPr>
          <p:cNvSpPr txBox="1"/>
          <p:nvPr/>
        </p:nvSpPr>
        <p:spPr>
          <a:xfrm>
            <a:off x="1028700" y="4034735"/>
            <a:ext cx="2076184" cy="28219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sz="9600" spc="79">
                <a:solidFill>
                  <a:srgbClr val="FC8183"/>
                </a:solidFill>
                <a:latin typeface="Cabin Sketch"/>
                <a:ea typeface="Cabin Sketch"/>
                <a:cs typeface="Cabin Sketch"/>
                <a:sym typeface="Cabin Sketch"/>
              </a:rPr>
              <a:t>02</a:t>
            </a:r>
            <a:endParaRPr lang="en-US" sz="9600" spc="79">
              <a:solidFill>
                <a:srgbClr val="000000"/>
              </a:solidFill>
              <a:latin typeface="Cabin Sketch"/>
              <a:ea typeface="Cabin Sketch"/>
              <a:cs typeface="Cabin Sketch"/>
              <a:sym typeface="Cabin Sketch"/>
            </a:endParaRPr>
          </a:p>
          <a:p>
            <a:pPr algn="l">
              <a:lnSpc>
                <a:spcPts val="9999"/>
              </a:lnSpc>
            </a:pPr>
            <a:endParaRPr lang="en-US" sz="9950" spc="79" dirty="0">
              <a:solidFill>
                <a:srgbClr val="C1FF72"/>
              </a:solidFill>
              <a:latin typeface="Cabin Sketch"/>
              <a:ea typeface="Cabin Sketch"/>
              <a:cs typeface="Cabin Sketch"/>
            </a:endParaRP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5C16DF1A-96FF-FDA1-23CD-53FC0DE05A22}"/>
              </a:ext>
            </a:extLst>
          </p:cNvPr>
          <p:cNvSpPr txBox="1"/>
          <p:nvPr/>
        </p:nvSpPr>
        <p:spPr>
          <a:xfrm>
            <a:off x="2815807" y="7519325"/>
            <a:ext cx="8504075" cy="25620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/>
            <a:r>
              <a:rPr lang="en-US" sz="3250">
                <a:solidFill>
                  <a:srgbClr val="F0F0F0"/>
                </a:solidFill>
                <a:latin typeface="Caveat Brush"/>
                <a:ea typeface="Caveat Brush"/>
                <a:cs typeface="Caveat Brush"/>
                <a:sym typeface="Caveat Brush"/>
              </a:rPr>
              <a:t>Log out when you are done!</a:t>
            </a:r>
            <a:endParaRPr lang="en-US" sz="3250">
              <a:solidFill>
                <a:srgbClr val="F0F0F0"/>
              </a:solidFill>
              <a:latin typeface="Caveat Brush"/>
              <a:ea typeface="Caveat Brush"/>
              <a:cs typeface="Caveat Brush"/>
            </a:endParaRPr>
          </a:p>
          <a:p>
            <a:pPr marL="457200" indent="-457200" algn="just">
              <a:buFont typeface="Calibri"/>
              <a:buChar char="-"/>
            </a:pPr>
            <a:r>
              <a:rPr lang="en-US" sz="3250">
                <a:solidFill>
                  <a:srgbClr val="F0F0F0"/>
                </a:solidFill>
                <a:latin typeface="Caveat Brush"/>
                <a:ea typeface="Caveat Brush"/>
                <a:cs typeface="Caveat Brush"/>
                <a:sym typeface="Caveat Brush"/>
              </a:rPr>
              <a:t>People who use the computer after you may use your account for malicious activities.</a:t>
            </a:r>
            <a:endParaRPr lang="en-US" sz="3250">
              <a:solidFill>
                <a:srgbClr val="F0F0F0"/>
              </a:solidFill>
              <a:latin typeface="Caveat Brush"/>
              <a:ea typeface="Caveat Brush"/>
              <a:cs typeface="Caveat Brush"/>
            </a:endParaRPr>
          </a:p>
          <a:p>
            <a:pPr marL="457200" indent="-457200" algn="just">
              <a:buFont typeface="Calibri"/>
              <a:buChar char="-"/>
            </a:pPr>
            <a:r>
              <a:rPr lang="en-US" sz="3250">
                <a:solidFill>
                  <a:srgbClr val="F0F0F0"/>
                </a:solidFill>
                <a:latin typeface="Caveat Brush"/>
                <a:ea typeface="Caveat Brush"/>
                <a:cs typeface="Caveat Brush"/>
              </a:rPr>
              <a:t>Lock your screen when you walk away from your device</a:t>
            </a:r>
            <a:endParaRPr lang="en-US" sz="3250" dirty="0">
              <a:solidFill>
                <a:srgbClr val="F0F0F0"/>
              </a:solidFill>
              <a:latin typeface="Caveat Brush"/>
              <a:ea typeface="Caveat Brush"/>
              <a:cs typeface="Caveat Brush"/>
            </a:endParaRPr>
          </a:p>
          <a:p>
            <a:pPr algn="just">
              <a:lnSpc>
                <a:spcPts val="4619"/>
              </a:lnSpc>
            </a:pPr>
            <a:endParaRPr lang="en-US" sz="3250" dirty="0">
              <a:solidFill>
                <a:srgbClr val="F0F0F0"/>
              </a:solidFill>
              <a:latin typeface="Caveat Brush"/>
              <a:ea typeface="Caveat Brush"/>
              <a:cs typeface="Caveat Brush"/>
            </a:endParaRP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4923EBAA-DCF8-F50C-5A90-73DD5259C1EC}"/>
              </a:ext>
            </a:extLst>
          </p:cNvPr>
          <p:cNvSpPr txBox="1"/>
          <p:nvPr/>
        </p:nvSpPr>
        <p:spPr>
          <a:xfrm>
            <a:off x="1028700" y="7553453"/>
            <a:ext cx="2076184" cy="13398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999"/>
              </a:lnSpc>
            </a:pPr>
            <a:r>
              <a:rPr lang="en-US" sz="9999" spc="79">
                <a:solidFill>
                  <a:srgbClr val="FCC4E2"/>
                </a:solidFill>
                <a:latin typeface="Cabin Sketch"/>
                <a:ea typeface="Cabin Sketch"/>
                <a:cs typeface="Cabin Sketch"/>
                <a:sym typeface="Cabin Sketch"/>
              </a:rPr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857801493"/>
      </p:ext>
    </p:extLst>
  </p:cSld>
  <p:clrMapOvr>
    <a:masterClrMapping/>
  </p:clrMapOvr>
  <p:transition spd="slow">
    <p:push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41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2773207" y="1189394"/>
            <a:ext cx="13139257" cy="161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000"/>
              </a:lnSpc>
            </a:pPr>
            <a:r>
              <a:rPr lang="en-US" sz="12000" spc="96">
                <a:solidFill>
                  <a:srgbClr val="FFFFFF"/>
                </a:solidFill>
                <a:latin typeface="Cabin Sketch"/>
                <a:sym typeface="Cabin Sketch"/>
              </a:rPr>
              <a:t>CIA Triad</a:t>
            </a:r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028700" y="3711675"/>
            <a:ext cx="6730442" cy="1387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200"/>
              </a:lnSpc>
            </a:pPr>
            <a:r>
              <a:rPr lang="en-US" sz="8000">
                <a:solidFill>
                  <a:srgbClr val="C1FF72"/>
                </a:solidFill>
                <a:latin typeface="Cabin Sketch"/>
                <a:sym typeface="Cabin Sketch"/>
              </a:rPr>
              <a:t>Confidentiality</a:t>
            </a:r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9144000" y="4181121"/>
            <a:ext cx="8115300" cy="461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 algn="just">
              <a:buFont typeface="Calibri"/>
              <a:buChar char="-"/>
            </a:pPr>
            <a:r>
              <a:rPr lang="en-US" sz="3000">
                <a:solidFill>
                  <a:srgbClr val="F0F0F0"/>
                </a:solidFill>
                <a:latin typeface="Caveat Brush"/>
                <a:ea typeface="Caveat Brush"/>
                <a:cs typeface="Arial"/>
                <a:sym typeface="Caveat Brush"/>
              </a:rPr>
              <a:t>Making sure only approved users have access to data. </a:t>
            </a:r>
            <a:endParaRPr lang="en-US" sz="3000">
              <a:solidFill>
                <a:srgbClr val="F0F0F0"/>
              </a:solidFill>
              <a:latin typeface="Caveat Brush"/>
              <a:ea typeface="Caveat Brush"/>
              <a:cs typeface="Arial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28700" y="5584925"/>
            <a:ext cx="6730442" cy="1387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200"/>
              </a:lnSpc>
            </a:pPr>
            <a:r>
              <a:rPr lang="en-US" sz="8000">
                <a:solidFill>
                  <a:srgbClr val="FCC4E2"/>
                </a:solidFill>
                <a:latin typeface="Cabin Sketch"/>
                <a:sym typeface="Cabin Sketch"/>
              </a:rPr>
              <a:t>Integrity</a:t>
            </a:r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9144000" y="5362351"/>
            <a:ext cx="8115300" cy="18466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 algn="just">
              <a:buFont typeface="Calibri"/>
              <a:buChar char="-"/>
            </a:pPr>
            <a:r>
              <a:rPr lang="en-US" sz="3000" dirty="0">
                <a:solidFill>
                  <a:srgbClr val="F0F0F0"/>
                </a:solidFill>
                <a:latin typeface="Caveat Brush"/>
                <a:ea typeface="Caveat Brush"/>
                <a:cs typeface="Arial"/>
                <a:sym typeface="Caveat Brush"/>
              </a:rPr>
              <a:t>Making sure that information has not been tampered with or corrupted between the source and the end user. </a:t>
            </a:r>
            <a:endParaRPr lang="en-US" sz="3000" dirty="0">
              <a:solidFill>
                <a:srgbClr val="F0F0F0"/>
              </a:solidFill>
              <a:latin typeface="Caveat Brush"/>
              <a:ea typeface="Caveat Brush"/>
              <a:cs typeface="Arial"/>
            </a:endParaRPr>
          </a:p>
          <a:p>
            <a:pPr marL="457200" indent="-457200" algn="just">
              <a:buFont typeface="Calibri"/>
              <a:buChar char="-"/>
            </a:pPr>
            <a:r>
              <a:rPr lang="en-US" sz="3000" dirty="0">
                <a:solidFill>
                  <a:srgbClr val="F0F0F0"/>
                </a:solidFill>
                <a:latin typeface="Caveat Brush"/>
                <a:ea typeface="Caveat Brush"/>
                <a:cs typeface="Arial"/>
                <a:sym typeface="Caveat Brush"/>
              </a:rPr>
              <a:t>Making sure that the sender of the  information is who it is supposed to be.</a:t>
            </a:r>
            <a:endParaRPr lang="en-US" sz="3000" dirty="0">
              <a:solidFill>
                <a:srgbClr val="F0F0F0"/>
              </a:solidFill>
              <a:latin typeface="Caveat Brush"/>
              <a:ea typeface="Caveat Brush"/>
              <a:cs typeface="Arial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028700" y="7591524"/>
            <a:ext cx="6730442" cy="1387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200"/>
              </a:lnSpc>
            </a:pPr>
            <a:r>
              <a:rPr lang="en-US" sz="8000">
                <a:solidFill>
                  <a:srgbClr val="AAEBD7"/>
                </a:solidFill>
                <a:latin typeface="Cabin Sketch"/>
                <a:sym typeface="Cabin Sketch"/>
              </a:rPr>
              <a:t>Availability</a:t>
            </a:r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9144000" y="8068746"/>
            <a:ext cx="8115300" cy="92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 algn="just">
              <a:buFont typeface="Calibri"/>
              <a:buChar char="-"/>
            </a:pPr>
            <a:r>
              <a:rPr lang="en-US" sz="3000">
                <a:solidFill>
                  <a:srgbClr val="F0F0F0"/>
                </a:solidFill>
                <a:latin typeface="Caveat Brush"/>
                <a:ea typeface="Caveat Brush"/>
                <a:cs typeface="Arial"/>
                <a:sym typeface="Caveat Brush"/>
              </a:rPr>
              <a:t>Making sure data is accessible by users when needed </a:t>
            </a:r>
            <a:endParaRPr lang="en-US" sz="3000">
              <a:solidFill>
                <a:srgbClr val="F0F0F0"/>
              </a:solidFill>
              <a:latin typeface="Caveat Brush"/>
              <a:ea typeface="Caveat Brush"/>
              <a:cs typeface="Arial"/>
            </a:endParaRPr>
          </a:p>
          <a:p>
            <a:pPr marL="457200" indent="-457200" algn="just">
              <a:buFont typeface="Calibri"/>
              <a:buChar char="-"/>
            </a:pPr>
            <a:endParaRPr lang="en-US" sz="3000">
              <a:solidFill>
                <a:srgbClr val="F0F0F0"/>
              </a:solidFill>
              <a:latin typeface="Caveat Brush"/>
              <a:ea typeface="Caveat Brush"/>
              <a:cs typeface="Arial"/>
            </a:endParaRPr>
          </a:p>
        </p:txBody>
      </p:sp>
      <p:sp>
        <p:nvSpPr>
          <p:cNvPr id="10" name="Freeform 10"/>
          <p:cNvSpPr/>
          <p:nvPr/>
        </p:nvSpPr>
        <p:spPr>
          <a:xfrm>
            <a:off x="14888586" y="-375622"/>
            <a:ext cx="2047756" cy="2808644"/>
          </a:xfrm>
          <a:custGeom>
            <a:avLst/>
            <a:gdLst/>
            <a:ahLst/>
            <a:cxnLst/>
            <a:rect l="l" t="t" r="r" b="b"/>
            <a:pathLst>
              <a:path w="2047756" h="2808644">
                <a:moveTo>
                  <a:pt x="0" y="0"/>
                </a:moveTo>
                <a:lnTo>
                  <a:pt x="2047756" y="0"/>
                </a:lnTo>
                <a:lnTo>
                  <a:pt x="2047756" y="2808644"/>
                </a:lnTo>
                <a:lnTo>
                  <a:pt x="0" y="28086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1287715" y="718511"/>
            <a:ext cx="2227854" cy="2090132"/>
          </a:xfrm>
          <a:custGeom>
            <a:avLst/>
            <a:gdLst/>
            <a:ahLst/>
            <a:cxnLst/>
            <a:rect l="l" t="t" r="r" b="b"/>
            <a:pathLst>
              <a:path w="2227854" h="2090132">
                <a:moveTo>
                  <a:pt x="0" y="0"/>
                </a:moveTo>
                <a:lnTo>
                  <a:pt x="2227854" y="0"/>
                </a:lnTo>
                <a:lnTo>
                  <a:pt x="2227854" y="2090133"/>
                </a:lnTo>
                <a:lnTo>
                  <a:pt x="0" y="209013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9">
            <a:extLst>
              <a:ext uri="{FF2B5EF4-FFF2-40B4-BE49-F238E27FC236}">
                <a16:creationId xmlns:a16="http://schemas.microsoft.com/office/drawing/2014/main" id="{CB617116-62F5-87F4-32F6-E2E515B1705B}"/>
              </a:ext>
            </a:extLst>
          </p:cNvPr>
          <p:cNvSpPr txBox="1"/>
          <p:nvPr/>
        </p:nvSpPr>
        <p:spPr>
          <a:xfrm>
            <a:off x="3130436" y="2950328"/>
            <a:ext cx="11945486" cy="5593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19"/>
              </a:lnSpc>
            </a:pPr>
            <a:r>
              <a:rPr lang="en-US" sz="3250">
                <a:solidFill>
                  <a:srgbClr val="FFFFFF"/>
                </a:solidFill>
                <a:latin typeface="Caveat Brush"/>
                <a:sym typeface="Caveat Brush"/>
              </a:rPr>
              <a:t>The foundational model for creating cybersecurity systems...</a:t>
            </a:r>
            <a:endParaRPr lang="en-US"/>
          </a:p>
        </p:txBody>
      </p:sp>
    </p:spTree>
  </p:cSld>
  <p:clrMapOvr>
    <a:masterClrMapping/>
  </p:clrMapOvr>
  <p:transition spd="slow">
    <p:push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41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028700" y="1238250"/>
            <a:ext cx="15818149" cy="16084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2000"/>
              </a:lnSpc>
            </a:pPr>
            <a:r>
              <a:rPr lang="en-US" sz="12000" spc="96">
                <a:solidFill>
                  <a:srgbClr val="FFFFFF"/>
                </a:solidFill>
                <a:latin typeface="Cabin Sketch"/>
                <a:sym typeface="Cabin Sketch"/>
              </a:rPr>
              <a:t>Important Definitions</a:t>
            </a:r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350373" y="2857500"/>
            <a:ext cx="8793627" cy="559594"/>
          </a:xfrm>
          <a:custGeom>
            <a:avLst/>
            <a:gdLst/>
            <a:ahLst/>
            <a:cxnLst/>
            <a:rect l="l" t="t" r="r" b="b"/>
            <a:pathLst>
              <a:path w="8793627" h="559594">
                <a:moveTo>
                  <a:pt x="0" y="0"/>
                </a:moveTo>
                <a:lnTo>
                  <a:pt x="8793627" y="0"/>
                </a:lnTo>
                <a:lnTo>
                  <a:pt x="8793627" y="559594"/>
                </a:lnTo>
                <a:lnTo>
                  <a:pt x="0" y="5595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028700" y="3951168"/>
            <a:ext cx="3766982" cy="8625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000">
                <a:solidFill>
                  <a:srgbClr val="FC8183"/>
                </a:solidFill>
                <a:latin typeface="Cabin Sketch"/>
                <a:sym typeface="Cabin Sketch"/>
              </a:rPr>
              <a:t>Identification</a:t>
            </a:r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1028700" y="5377993"/>
            <a:ext cx="4422801" cy="8625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000">
                <a:solidFill>
                  <a:srgbClr val="AAEBD7"/>
                </a:solidFill>
                <a:latin typeface="Cabin Sketch"/>
                <a:sym typeface="Cabin Sketch"/>
              </a:rPr>
              <a:t>Authentication</a:t>
            </a:r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1028700" y="6727680"/>
            <a:ext cx="4329113" cy="8625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000">
                <a:solidFill>
                  <a:srgbClr val="FCC4E2"/>
                </a:solidFill>
                <a:latin typeface="Cabin Sketch"/>
                <a:sym typeface="Cabin Sketch"/>
              </a:rPr>
              <a:t>Authorization</a:t>
            </a:r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1028700" y="8228431"/>
            <a:ext cx="4441539" cy="8625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000">
                <a:solidFill>
                  <a:srgbClr val="FEF5A6"/>
                </a:solidFill>
                <a:latin typeface="Cabin Sketch"/>
                <a:sym typeface="Cabin Sketch"/>
              </a:rPr>
              <a:t>Accountability</a:t>
            </a:r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5509208" y="4000358"/>
            <a:ext cx="11749244" cy="8172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000"/>
              </a:lnSpc>
            </a:pPr>
            <a:r>
              <a:rPr lang="en-US" sz="4000">
                <a:solidFill>
                  <a:srgbClr val="F0F0F0"/>
                </a:solidFill>
                <a:latin typeface="Caveat Brush"/>
                <a:sym typeface="Caveat Brush"/>
              </a:rPr>
              <a:t>Providing user identity to a system.</a:t>
            </a:r>
            <a:endParaRPr lang="en-US" sz="4000">
              <a:ea typeface="Calibri"/>
              <a:cs typeface="Calibri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5546684" y="5387520"/>
            <a:ext cx="11693030" cy="8172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000"/>
              </a:lnSpc>
            </a:pPr>
            <a:r>
              <a:rPr lang="en-US" sz="4000" dirty="0">
                <a:solidFill>
                  <a:srgbClr val="F0F0F0"/>
                </a:solidFill>
                <a:latin typeface="Caveat Brush"/>
                <a:sym typeface="Caveat Brush"/>
              </a:rPr>
              <a:t>Verifying the </a:t>
            </a:r>
            <a:r>
              <a:rPr lang="en-US" sz="4000">
                <a:solidFill>
                  <a:srgbClr val="F0F0F0"/>
                </a:solidFill>
                <a:latin typeface="Caveat Brush"/>
                <a:sym typeface="Caveat Brush"/>
              </a:rPr>
              <a:t>user's identity.</a:t>
            </a:r>
            <a:endParaRPr lang="en-US" sz="4000">
              <a:ea typeface="Calibri"/>
              <a:cs typeface="Calibri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5557646" y="6740393"/>
            <a:ext cx="11959182" cy="8198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000"/>
              </a:lnSpc>
            </a:pPr>
            <a:r>
              <a:rPr lang="en-US" sz="4000" dirty="0">
                <a:solidFill>
                  <a:srgbClr val="F0F0F0"/>
                </a:solidFill>
                <a:latin typeface="Caveat Brush"/>
                <a:sym typeface="Caveat Brush"/>
              </a:rPr>
              <a:t>Determining whether a user is allowed to access certain </a:t>
            </a:r>
            <a:r>
              <a:rPr lang="en-US" sz="4000">
                <a:solidFill>
                  <a:srgbClr val="F0F0F0"/>
                </a:solidFill>
                <a:latin typeface="Caveat Brush"/>
                <a:sym typeface="Caveat Brush"/>
              </a:rPr>
              <a:t>resources.</a:t>
            </a:r>
            <a:endParaRPr lang="en-US" sz="4000">
              <a:solidFill>
                <a:srgbClr val="F0F0F0"/>
              </a:solidFill>
              <a:latin typeface="Caveat Brush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5565421" y="8256695"/>
            <a:ext cx="11674293" cy="8198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000"/>
              </a:lnSpc>
            </a:pPr>
            <a:r>
              <a:rPr lang="en-US" sz="4000">
                <a:solidFill>
                  <a:srgbClr val="F0F0F0"/>
                </a:solidFill>
                <a:latin typeface="Caveat Brush"/>
                <a:ea typeface="Caveat Brush"/>
                <a:cs typeface="Caveat Brush"/>
                <a:sym typeface="Caveat Brush"/>
              </a:rPr>
              <a:t>Holding users responsible for their actions on a system.</a:t>
            </a:r>
            <a:endParaRPr lang="en-US" sz="4000">
              <a:solidFill>
                <a:srgbClr val="F0F0F0"/>
              </a:solidFill>
              <a:latin typeface="Caveat Brush"/>
              <a:ea typeface="Caveat Brush"/>
              <a:cs typeface="Caveat Brush"/>
            </a:endParaRPr>
          </a:p>
        </p:txBody>
      </p:sp>
    </p:spTree>
  </p:cSld>
  <p:clrMapOvr>
    <a:masterClrMapping/>
  </p:clrMapOvr>
  <p:transition spd="slow">
    <p:push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41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1028700" y="1098521"/>
            <a:ext cx="9080633" cy="14700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000"/>
              </a:lnSpc>
            </a:pPr>
            <a:r>
              <a:rPr lang="en-US" sz="11000" spc="88">
                <a:solidFill>
                  <a:srgbClr val="FFFFFF"/>
                </a:solidFill>
                <a:latin typeface="Cabin Sketch"/>
                <a:sym typeface="Cabin Sketch"/>
              </a:rPr>
              <a:t>CyberPatriot</a:t>
            </a:r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028700" y="2955668"/>
            <a:ext cx="8494538" cy="6458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619"/>
              </a:lnSpc>
            </a:pPr>
            <a:r>
              <a:rPr lang="en-US" sz="3250" dirty="0">
                <a:solidFill>
                  <a:srgbClr val="FFFFFF"/>
                </a:solidFill>
                <a:latin typeface="Caveat Brush"/>
              </a:rPr>
              <a:t>The purpose of the CyberPatriot competition is to apply </a:t>
            </a:r>
            <a:r>
              <a:rPr lang="en-US" sz="3250">
                <a:solidFill>
                  <a:srgbClr val="FFFFFF"/>
                </a:solidFill>
                <a:latin typeface="Caveat Brush"/>
              </a:rPr>
              <a:t>your cybersecurity knowledge in a hands-on environment.</a:t>
            </a:r>
            <a:endParaRPr lang="en-US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 algn="just">
              <a:lnSpc>
                <a:spcPts val="4619"/>
              </a:lnSpc>
            </a:pPr>
            <a:endParaRPr lang="en-US" sz="3250" dirty="0">
              <a:solidFill>
                <a:srgbClr val="FFFFFF"/>
              </a:solidFill>
              <a:latin typeface="Caveat Brush"/>
            </a:endParaRPr>
          </a:p>
          <a:p>
            <a:pPr algn="just">
              <a:lnSpc>
                <a:spcPts val="4619"/>
              </a:lnSpc>
            </a:pPr>
            <a:r>
              <a:rPr lang="en-US" sz="3250" dirty="0">
                <a:solidFill>
                  <a:srgbClr val="FFFFFF"/>
                </a:solidFill>
                <a:latin typeface="Caveat Brush"/>
              </a:rPr>
              <a:t>Over a series of rounds, teams of students are tasked with </a:t>
            </a:r>
            <a:r>
              <a:rPr lang="en-US" sz="3250">
                <a:solidFill>
                  <a:srgbClr val="FFFFFF"/>
                </a:solidFill>
                <a:latin typeface="Caveat Brush"/>
              </a:rPr>
              <a:t>managing the network of a small company.</a:t>
            </a:r>
            <a:endParaRPr lang="en-US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 algn="just">
              <a:lnSpc>
                <a:spcPts val="4619"/>
              </a:lnSpc>
            </a:pPr>
            <a:endParaRPr lang="en-US" sz="3250" dirty="0">
              <a:solidFill>
                <a:srgbClr val="FFFFFF"/>
              </a:solidFill>
              <a:latin typeface="Caveat Brush"/>
            </a:endParaRPr>
          </a:p>
          <a:p>
            <a:pPr algn="just">
              <a:lnSpc>
                <a:spcPts val="4619"/>
              </a:lnSpc>
            </a:pPr>
            <a:r>
              <a:rPr lang="en-US" sz="3250" dirty="0">
                <a:solidFill>
                  <a:srgbClr val="FFFFFF"/>
                </a:solidFill>
                <a:latin typeface="Caveat Brush"/>
              </a:rPr>
              <a:t>Points are scored by finding and fixing vulnerabilities </a:t>
            </a:r>
            <a:r>
              <a:rPr lang="en-US" sz="3250">
                <a:solidFill>
                  <a:srgbClr val="FFFFFF"/>
                </a:solidFill>
                <a:latin typeface="Caveat Brush"/>
              </a:rPr>
              <a:t>while maintaining critical services.</a:t>
            </a:r>
            <a:endParaRPr lang="en-US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 algn="just">
              <a:lnSpc>
                <a:spcPts val="4619"/>
              </a:lnSpc>
            </a:pPr>
            <a:endParaRPr lang="en-US" sz="3250" dirty="0">
              <a:solidFill>
                <a:srgbClr val="FFFFFF"/>
              </a:solidFill>
              <a:latin typeface="Caveat Brush"/>
            </a:endParaRPr>
          </a:p>
          <a:p>
            <a:pPr algn="just">
              <a:lnSpc>
                <a:spcPts val="4619"/>
              </a:lnSpc>
            </a:pPr>
            <a:r>
              <a:rPr lang="en-US" sz="3250">
                <a:solidFill>
                  <a:srgbClr val="FFFFFF"/>
                </a:solidFill>
                <a:latin typeface="Caveat Brush"/>
              </a:rPr>
              <a:t>This course should provide you with the foundational knowledge you </a:t>
            </a:r>
            <a:r>
              <a:rPr lang="en-US" sz="3250" dirty="0">
                <a:solidFill>
                  <a:srgbClr val="FFFFFF"/>
                </a:solidFill>
                <a:latin typeface="Caveat Brush"/>
              </a:rPr>
              <a:t>need to compete successfully.</a:t>
            </a:r>
            <a:endParaRPr lang="en-US">
              <a:ea typeface="Calibri"/>
              <a:cs typeface="Calibri"/>
            </a:endParaRPr>
          </a:p>
        </p:txBody>
      </p:sp>
      <p:pic>
        <p:nvPicPr>
          <p:cNvPr id="7" name="Picture 6" descr="A gold and black logo with a red white and blue arrow&#10;&#10;AI-generated content may be incorrect.">
            <a:extLst>
              <a:ext uri="{FF2B5EF4-FFF2-40B4-BE49-F238E27FC236}">
                <a16:creationId xmlns:a16="http://schemas.microsoft.com/office/drawing/2014/main" id="{CFD94593-ADA4-3D0E-CA7D-1D78F375158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1372" t="1208" r="11248" b="1719"/>
          <a:stretch/>
        </p:blipFill>
        <p:spPr>
          <a:xfrm>
            <a:off x="10977077" y="2958630"/>
            <a:ext cx="5867508" cy="582179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</p:cSld>
  <p:clrMapOvr>
    <a:masterClrMapping/>
  </p:clrMapOvr>
  <p:transition spd="slow">
    <p:push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AAB5E64D24C1243A23A837A2FDA91D9" ma:contentTypeVersion="11" ma:contentTypeDescription="Create a new document." ma:contentTypeScope="" ma:versionID="a1a4a06a2fd2f0a38e29c6b3c970649f">
  <xsd:schema xmlns:xsd="http://www.w3.org/2001/XMLSchema" xmlns:xs="http://www.w3.org/2001/XMLSchema" xmlns:p="http://schemas.microsoft.com/office/2006/metadata/properties" xmlns:ns2="adebde3b-946f-4e46-ad84-2f60494af7f0" xmlns:ns3="f726f312-b763-4994-be1e-5353e28d77aa" targetNamespace="http://schemas.microsoft.com/office/2006/metadata/properties" ma:root="true" ma:fieldsID="393471c524ff06662b4c85bd353c00df" ns2:_="" ns3:_="">
    <xsd:import namespace="adebde3b-946f-4e46-ad84-2f60494af7f0"/>
    <xsd:import namespace="f726f312-b763-4994-be1e-5353e28d77a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debde3b-946f-4e46-ad84-2f60494af7f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e1a01ffc-7703-4b5f-b6e1-c1b8dc2ede79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726f312-b763-4994-be1e-5353e28d77aa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fab3128e-2fbb-496f-9cfc-ea41fbcb85ef}" ma:internalName="TaxCatchAll" ma:showField="CatchAllData" ma:web="f726f312-b763-4994-be1e-5353e28d77a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f726f312-b763-4994-be1e-5353e28d77aa" xsi:nil="true"/>
    <lcf76f155ced4ddcb4097134ff3c332f xmlns="adebde3b-946f-4e46-ad84-2f60494af7f0">
      <Terms xmlns="http://schemas.microsoft.com/office/infopath/2007/PartnerControls"/>
    </lcf76f155ced4ddcb4097134ff3c332f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3F27E9A-D0B6-4A70-AC6D-7111F7558B7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debde3b-946f-4e46-ad84-2f60494af7f0"/>
    <ds:schemaRef ds:uri="f726f312-b763-4994-be1e-5353e28d77a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8CD4CD8-E4CE-4BC6-8D4A-6621194DDE85}">
  <ds:schemaRefs>
    <ds:schemaRef ds:uri="http://schemas.microsoft.com/office/2006/documentManagement/types"/>
    <ds:schemaRef ds:uri="http://schemas.microsoft.com/office/2006/metadata/properties"/>
    <ds:schemaRef ds:uri="http://purl.org/dc/dcmitype/"/>
    <ds:schemaRef ds:uri="adebde3b-946f-4e46-ad84-2f60494af7f0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fopath/2007/PartnerControls"/>
    <ds:schemaRef ds:uri="http://www.w3.org/XML/1998/namespace"/>
    <ds:schemaRef ds:uri="f726f312-b763-4994-be1e-5353e28d77aa"/>
  </ds:schemaRefs>
</ds:datastoreItem>
</file>

<file path=customXml/itemProps3.xml><?xml version="1.0" encoding="utf-8"?>
<ds:datastoreItem xmlns:ds="http://schemas.openxmlformats.org/officeDocument/2006/customXml" ds:itemID="{4C387A00-BEE2-4DA0-AF2B-E93545E5C10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372</TotalTime>
  <Words>650</Words>
  <Application>Microsoft Office PowerPoint</Application>
  <PresentationFormat>Custom</PresentationFormat>
  <Paragraphs>110</Paragraphs>
  <Slides>16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Copy of Chalkboard School Assignments</dc:title>
  <dc:creator>China</dc:creator>
  <cp:lastModifiedBy>Chinsethagid, Kailey</cp:lastModifiedBy>
  <cp:revision>336</cp:revision>
  <dcterms:created xsi:type="dcterms:W3CDTF">2006-08-16T00:00:00Z</dcterms:created>
  <dcterms:modified xsi:type="dcterms:W3CDTF">2025-04-22T19:44:14Z</dcterms:modified>
  <dc:identifier>DAGiwIUIWDs</dc:identifie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0x0101001AAB5E64D24C1243A23A837A2FDA91D9</vt:lpwstr>
  </property>
  <property fmtid="{D5CDD505-2E9C-101B-9397-08002B2CF9AE}" pid="3" name="MediaServiceImageTags">
    <vt:lpwstr/>
  </property>
</Properties>
</file>